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9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58" r:id="rId11"/>
    <p:sldId id="261" r:id="rId12"/>
    <p:sldId id="260" r:id="rId13"/>
    <p:sldId id="285" r:id="rId14"/>
    <p:sldId id="264" r:id="rId15"/>
    <p:sldId id="283" r:id="rId16"/>
    <p:sldId id="265" r:id="rId17"/>
    <p:sldId id="274" r:id="rId18"/>
    <p:sldId id="267" r:id="rId19"/>
    <p:sldId id="276" r:id="rId20"/>
    <p:sldId id="268" r:id="rId21"/>
    <p:sldId id="277" r:id="rId22"/>
    <p:sldId id="286" r:id="rId23"/>
    <p:sldId id="295" r:id="rId24"/>
    <p:sldId id="296" r:id="rId25"/>
    <p:sldId id="297" r:id="rId26"/>
    <p:sldId id="269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6600"/>
    <a:srgbClr val="914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43" autoAdjust="0"/>
    <p:restoredTop sz="88605" autoAdjust="0"/>
  </p:normalViewPr>
  <p:slideViewPr>
    <p:cSldViewPr snapToGrid="0">
      <p:cViewPr varScale="1">
        <p:scale>
          <a:sx n="107" d="100"/>
          <a:sy n="107" d="100"/>
        </p:scale>
        <p:origin x="55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3AA4E1-6BEC-46EB-B649-F3839A7A00E2}" type="doc">
      <dgm:prSet loTypeId="urn:microsoft.com/office/officeart/2005/8/layout/radial6" loCatId="cycl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A6C005-70A5-49A0-9294-7FB6418C8D62}">
      <dgm:prSet phldrT="[Text]"/>
      <dgm:spPr/>
      <dgm:t>
        <a:bodyPr/>
        <a:lstStyle/>
        <a:p>
          <a:r>
            <a:rPr lang="en-US" dirty="0" smtClean="0"/>
            <a:t>Concept (Menu)</a:t>
          </a:r>
          <a:endParaRPr lang="en-US" dirty="0"/>
        </a:p>
      </dgm:t>
    </dgm:pt>
    <dgm:pt modelId="{AE9373A8-BEAC-4CB1-8E22-1D8C4A486898}" type="parTrans" cxnId="{EA8D0D92-DFD0-4649-8D45-CDBA9E3E8CE7}">
      <dgm:prSet/>
      <dgm:spPr/>
      <dgm:t>
        <a:bodyPr/>
        <a:lstStyle/>
        <a:p>
          <a:endParaRPr lang="en-US"/>
        </a:p>
      </dgm:t>
    </dgm:pt>
    <dgm:pt modelId="{62B56CE4-169F-4516-85B2-9754DEC63425}" type="sibTrans" cxnId="{EA8D0D92-DFD0-4649-8D45-CDBA9E3E8CE7}">
      <dgm:prSet/>
      <dgm:spPr/>
      <dgm:t>
        <a:bodyPr/>
        <a:lstStyle/>
        <a:p>
          <a:endParaRPr lang="en-US"/>
        </a:p>
      </dgm:t>
    </dgm:pt>
    <dgm:pt modelId="{6B89EB52-AA4B-4050-80CB-A3F3D2C04931}">
      <dgm:prSet phldrT="[Text]"/>
      <dgm:spPr/>
      <dgm:t>
        <a:bodyPr/>
        <a:lstStyle/>
        <a:p>
          <a:r>
            <a:rPr lang="en-US" dirty="0" smtClean="0"/>
            <a:t>Process</a:t>
          </a:r>
          <a:endParaRPr lang="en-US" dirty="0"/>
        </a:p>
      </dgm:t>
    </dgm:pt>
    <dgm:pt modelId="{0796369B-E4DA-4B51-817C-D0BDB19C8417}" type="parTrans" cxnId="{D7F21CAD-4B32-4727-8E16-D8B278ADA031}">
      <dgm:prSet/>
      <dgm:spPr/>
      <dgm:t>
        <a:bodyPr/>
        <a:lstStyle/>
        <a:p>
          <a:endParaRPr lang="en-US"/>
        </a:p>
      </dgm:t>
    </dgm:pt>
    <dgm:pt modelId="{D7F66106-2114-4238-93EA-2EA77B48F9D0}" type="sibTrans" cxnId="{D7F21CAD-4B32-4727-8E16-D8B278ADA031}">
      <dgm:prSet/>
      <dgm:spPr/>
      <dgm:t>
        <a:bodyPr/>
        <a:lstStyle/>
        <a:p>
          <a:endParaRPr lang="en-US"/>
        </a:p>
      </dgm:t>
    </dgm:pt>
    <dgm:pt modelId="{2E4A94EE-990A-4B40-AFEE-989F6E5F4637}">
      <dgm:prSet phldrT="[Text]"/>
      <dgm:spPr/>
      <dgm:t>
        <a:bodyPr/>
        <a:lstStyle/>
        <a:p>
          <a:r>
            <a:rPr lang="en-US" dirty="0" smtClean="0"/>
            <a:t>Service</a:t>
          </a:r>
          <a:endParaRPr lang="en-US" dirty="0"/>
        </a:p>
      </dgm:t>
    </dgm:pt>
    <dgm:pt modelId="{9BA8E2B2-03F0-43B6-BE39-865EB187F456}" type="parTrans" cxnId="{248D504F-B9D1-45B9-BD89-997F061AFE75}">
      <dgm:prSet/>
      <dgm:spPr/>
      <dgm:t>
        <a:bodyPr/>
        <a:lstStyle/>
        <a:p>
          <a:endParaRPr lang="en-US"/>
        </a:p>
      </dgm:t>
    </dgm:pt>
    <dgm:pt modelId="{D0693042-AB5E-4DF5-9896-D36817FD40CF}" type="sibTrans" cxnId="{248D504F-B9D1-45B9-BD89-997F061AFE75}">
      <dgm:prSet/>
      <dgm:spPr/>
      <dgm:t>
        <a:bodyPr/>
        <a:lstStyle/>
        <a:p>
          <a:endParaRPr lang="en-US"/>
        </a:p>
      </dgm:t>
    </dgm:pt>
    <dgm:pt modelId="{5B0465B4-A1F6-4E1F-BE7D-AED9F176A9B0}">
      <dgm:prSet phldrT="[Text]"/>
      <dgm:spPr/>
      <dgm:t>
        <a:bodyPr/>
        <a:lstStyle/>
        <a:p>
          <a:r>
            <a:rPr lang="en-US" dirty="0" smtClean="0"/>
            <a:t>Quality</a:t>
          </a:r>
          <a:endParaRPr lang="en-US" dirty="0"/>
        </a:p>
      </dgm:t>
    </dgm:pt>
    <dgm:pt modelId="{10FBC910-4D57-4160-AB9A-AB3CA7594EA3}" type="parTrans" cxnId="{28244E1C-756E-49D0-96E4-F4368A664C03}">
      <dgm:prSet/>
      <dgm:spPr/>
      <dgm:t>
        <a:bodyPr/>
        <a:lstStyle/>
        <a:p>
          <a:endParaRPr lang="en-US"/>
        </a:p>
      </dgm:t>
    </dgm:pt>
    <dgm:pt modelId="{AFA46782-B0B4-4E47-9041-AB9F2451C0AE}" type="sibTrans" cxnId="{28244E1C-756E-49D0-96E4-F4368A664C03}">
      <dgm:prSet/>
      <dgm:spPr/>
      <dgm:t>
        <a:bodyPr/>
        <a:lstStyle/>
        <a:p>
          <a:endParaRPr lang="en-US"/>
        </a:p>
      </dgm:t>
    </dgm:pt>
    <dgm:pt modelId="{45D43A93-2894-4A56-9A41-6E558B4CBB88}">
      <dgm:prSet phldrT="[Text]"/>
      <dgm:spPr/>
      <dgm:t>
        <a:bodyPr/>
        <a:lstStyle/>
        <a:p>
          <a:r>
            <a:rPr lang="en-US" dirty="0" smtClean="0"/>
            <a:t>Physical Facilities</a:t>
          </a:r>
          <a:endParaRPr lang="en-US" dirty="0"/>
        </a:p>
      </dgm:t>
    </dgm:pt>
    <dgm:pt modelId="{E0B34D95-4397-4B75-929E-4C0BA1AD31F7}" type="parTrans" cxnId="{EBFE79BE-348C-4025-9C94-4CDE2265575E}">
      <dgm:prSet/>
      <dgm:spPr/>
      <dgm:t>
        <a:bodyPr/>
        <a:lstStyle/>
        <a:p>
          <a:endParaRPr lang="en-US"/>
        </a:p>
      </dgm:t>
    </dgm:pt>
    <dgm:pt modelId="{8B317B66-AB87-4F7F-BF02-739B361E44DB}" type="sibTrans" cxnId="{EBFE79BE-348C-4025-9C94-4CDE2265575E}">
      <dgm:prSet/>
      <dgm:spPr/>
      <dgm:t>
        <a:bodyPr/>
        <a:lstStyle/>
        <a:p>
          <a:endParaRPr lang="en-US"/>
        </a:p>
      </dgm:t>
    </dgm:pt>
    <dgm:pt modelId="{AE4F754C-30C8-4686-B28B-EE033F355D72}" type="pres">
      <dgm:prSet presAssocID="{093AA4E1-6BEC-46EB-B649-F3839A7A00E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5F23CF-AC27-4156-B7E1-5B2F62C7746C}" type="pres">
      <dgm:prSet presAssocID="{62A6C005-70A5-49A0-9294-7FB6418C8D62}" presName="centerShape" presStyleLbl="node0" presStyleIdx="0" presStyleCnt="1"/>
      <dgm:spPr/>
      <dgm:t>
        <a:bodyPr/>
        <a:lstStyle/>
        <a:p>
          <a:endParaRPr lang="en-US"/>
        </a:p>
      </dgm:t>
    </dgm:pt>
    <dgm:pt modelId="{07C48948-5467-4A2D-A0A7-4A317BD36BD2}" type="pres">
      <dgm:prSet presAssocID="{6B89EB52-AA4B-4050-80CB-A3F3D2C0493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0D82D4-CDE7-48D8-9A89-BCB0182E0D19}" type="pres">
      <dgm:prSet presAssocID="{6B89EB52-AA4B-4050-80CB-A3F3D2C04931}" presName="dummy" presStyleCnt="0"/>
      <dgm:spPr/>
    </dgm:pt>
    <dgm:pt modelId="{F9D2C758-119E-4440-B181-1587D75B7378}" type="pres">
      <dgm:prSet presAssocID="{D7F66106-2114-4238-93EA-2EA77B48F9D0}" presName="sibTrans" presStyleLbl="sibTrans2D1" presStyleIdx="0" presStyleCnt="4"/>
      <dgm:spPr/>
      <dgm:t>
        <a:bodyPr/>
        <a:lstStyle/>
        <a:p>
          <a:endParaRPr lang="en-US"/>
        </a:p>
      </dgm:t>
    </dgm:pt>
    <dgm:pt modelId="{4FC03D83-62C2-453F-96D2-9C3CDB77DF24}" type="pres">
      <dgm:prSet presAssocID="{2E4A94EE-990A-4B40-AFEE-989F6E5F463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4B5F0F-939A-4EF8-8DB7-5A85EC5693A1}" type="pres">
      <dgm:prSet presAssocID="{2E4A94EE-990A-4B40-AFEE-989F6E5F4637}" presName="dummy" presStyleCnt="0"/>
      <dgm:spPr/>
    </dgm:pt>
    <dgm:pt modelId="{B7A1F72E-4449-4C00-A75D-50E62CBC1A43}" type="pres">
      <dgm:prSet presAssocID="{D0693042-AB5E-4DF5-9896-D36817FD40CF}" presName="sibTrans" presStyleLbl="sibTrans2D1" presStyleIdx="1" presStyleCnt="4"/>
      <dgm:spPr/>
      <dgm:t>
        <a:bodyPr/>
        <a:lstStyle/>
        <a:p>
          <a:endParaRPr lang="en-US"/>
        </a:p>
      </dgm:t>
    </dgm:pt>
    <dgm:pt modelId="{B0C39341-122A-44E0-8C14-65077DEB26D9}" type="pres">
      <dgm:prSet presAssocID="{5B0465B4-A1F6-4E1F-BE7D-AED9F176A9B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DEFCFD-F5ED-4B8C-A1D1-0BA445FC617D}" type="pres">
      <dgm:prSet presAssocID="{5B0465B4-A1F6-4E1F-BE7D-AED9F176A9B0}" presName="dummy" presStyleCnt="0"/>
      <dgm:spPr/>
    </dgm:pt>
    <dgm:pt modelId="{5B75B670-7275-4D02-A7DB-9D7BEB98BCD5}" type="pres">
      <dgm:prSet presAssocID="{AFA46782-B0B4-4E47-9041-AB9F2451C0AE}" presName="sibTrans" presStyleLbl="sibTrans2D1" presStyleIdx="2" presStyleCnt="4"/>
      <dgm:spPr/>
      <dgm:t>
        <a:bodyPr/>
        <a:lstStyle/>
        <a:p>
          <a:endParaRPr lang="en-US"/>
        </a:p>
      </dgm:t>
    </dgm:pt>
    <dgm:pt modelId="{0511F78A-C7E2-4799-926C-70AAF56EDB13}" type="pres">
      <dgm:prSet presAssocID="{45D43A93-2894-4A56-9A41-6E558B4CBB8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F3A191-CA70-4FB8-A702-7D8323285467}" type="pres">
      <dgm:prSet presAssocID="{45D43A93-2894-4A56-9A41-6E558B4CBB88}" presName="dummy" presStyleCnt="0"/>
      <dgm:spPr/>
    </dgm:pt>
    <dgm:pt modelId="{C9905166-B665-4BD0-BAA3-9E12F6C43E60}" type="pres">
      <dgm:prSet presAssocID="{8B317B66-AB87-4F7F-BF02-739B361E44DB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A6F99E87-5256-4527-A0DD-0F542870CB5B}" type="presOf" srcId="{5B0465B4-A1F6-4E1F-BE7D-AED9F176A9B0}" destId="{B0C39341-122A-44E0-8C14-65077DEB26D9}" srcOrd="0" destOrd="0" presId="urn:microsoft.com/office/officeart/2005/8/layout/radial6"/>
    <dgm:cxn modelId="{5E760046-9936-472D-8162-9D3905DEB12B}" type="presOf" srcId="{45D43A93-2894-4A56-9A41-6E558B4CBB88}" destId="{0511F78A-C7E2-4799-926C-70AAF56EDB13}" srcOrd="0" destOrd="0" presId="urn:microsoft.com/office/officeart/2005/8/layout/radial6"/>
    <dgm:cxn modelId="{4ACF1068-2210-4A79-92A2-3B40DDE8B658}" type="presOf" srcId="{D7F66106-2114-4238-93EA-2EA77B48F9D0}" destId="{F9D2C758-119E-4440-B181-1587D75B7378}" srcOrd="0" destOrd="0" presId="urn:microsoft.com/office/officeart/2005/8/layout/radial6"/>
    <dgm:cxn modelId="{33E9A7A2-9E0A-4816-B788-C8B4D93C64F2}" type="presOf" srcId="{62A6C005-70A5-49A0-9294-7FB6418C8D62}" destId="{EF5F23CF-AC27-4156-B7E1-5B2F62C7746C}" srcOrd="0" destOrd="0" presId="urn:microsoft.com/office/officeart/2005/8/layout/radial6"/>
    <dgm:cxn modelId="{D7F21CAD-4B32-4727-8E16-D8B278ADA031}" srcId="{62A6C005-70A5-49A0-9294-7FB6418C8D62}" destId="{6B89EB52-AA4B-4050-80CB-A3F3D2C04931}" srcOrd="0" destOrd="0" parTransId="{0796369B-E4DA-4B51-817C-D0BDB19C8417}" sibTransId="{D7F66106-2114-4238-93EA-2EA77B48F9D0}"/>
    <dgm:cxn modelId="{EA8D0D92-DFD0-4649-8D45-CDBA9E3E8CE7}" srcId="{093AA4E1-6BEC-46EB-B649-F3839A7A00E2}" destId="{62A6C005-70A5-49A0-9294-7FB6418C8D62}" srcOrd="0" destOrd="0" parTransId="{AE9373A8-BEAC-4CB1-8E22-1D8C4A486898}" sibTransId="{62B56CE4-169F-4516-85B2-9754DEC63425}"/>
    <dgm:cxn modelId="{7812EDDB-BA62-483A-BB35-194E8D26F46E}" type="presOf" srcId="{D0693042-AB5E-4DF5-9896-D36817FD40CF}" destId="{B7A1F72E-4449-4C00-A75D-50E62CBC1A43}" srcOrd="0" destOrd="0" presId="urn:microsoft.com/office/officeart/2005/8/layout/radial6"/>
    <dgm:cxn modelId="{1AF0F7EB-7047-40D1-9BE9-BD97FB718B7A}" type="presOf" srcId="{093AA4E1-6BEC-46EB-B649-F3839A7A00E2}" destId="{AE4F754C-30C8-4686-B28B-EE033F355D72}" srcOrd="0" destOrd="0" presId="urn:microsoft.com/office/officeart/2005/8/layout/radial6"/>
    <dgm:cxn modelId="{64446493-3332-4FCD-8003-A6DBA40E31A4}" type="presOf" srcId="{6B89EB52-AA4B-4050-80CB-A3F3D2C04931}" destId="{07C48948-5467-4A2D-A0A7-4A317BD36BD2}" srcOrd="0" destOrd="0" presId="urn:microsoft.com/office/officeart/2005/8/layout/radial6"/>
    <dgm:cxn modelId="{248D504F-B9D1-45B9-BD89-997F061AFE75}" srcId="{62A6C005-70A5-49A0-9294-7FB6418C8D62}" destId="{2E4A94EE-990A-4B40-AFEE-989F6E5F4637}" srcOrd="1" destOrd="0" parTransId="{9BA8E2B2-03F0-43B6-BE39-865EB187F456}" sibTransId="{D0693042-AB5E-4DF5-9896-D36817FD40CF}"/>
    <dgm:cxn modelId="{ABB5D7C5-739A-430B-B745-F4D6CB6C864B}" type="presOf" srcId="{8B317B66-AB87-4F7F-BF02-739B361E44DB}" destId="{C9905166-B665-4BD0-BAA3-9E12F6C43E60}" srcOrd="0" destOrd="0" presId="urn:microsoft.com/office/officeart/2005/8/layout/radial6"/>
    <dgm:cxn modelId="{9E6B28AA-EE61-4807-BB41-8ABF1650C3CF}" type="presOf" srcId="{2E4A94EE-990A-4B40-AFEE-989F6E5F4637}" destId="{4FC03D83-62C2-453F-96D2-9C3CDB77DF24}" srcOrd="0" destOrd="0" presId="urn:microsoft.com/office/officeart/2005/8/layout/radial6"/>
    <dgm:cxn modelId="{EBFE79BE-348C-4025-9C94-4CDE2265575E}" srcId="{62A6C005-70A5-49A0-9294-7FB6418C8D62}" destId="{45D43A93-2894-4A56-9A41-6E558B4CBB88}" srcOrd="3" destOrd="0" parTransId="{E0B34D95-4397-4B75-929E-4C0BA1AD31F7}" sibTransId="{8B317B66-AB87-4F7F-BF02-739B361E44DB}"/>
    <dgm:cxn modelId="{3EDC745E-B9EE-48BA-AFE1-294412809590}" type="presOf" srcId="{AFA46782-B0B4-4E47-9041-AB9F2451C0AE}" destId="{5B75B670-7275-4D02-A7DB-9D7BEB98BCD5}" srcOrd="0" destOrd="0" presId="urn:microsoft.com/office/officeart/2005/8/layout/radial6"/>
    <dgm:cxn modelId="{28244E1C-756E-49D0-96E4-F4368A664C03}" srcId="{62A6C005-70A5-49A0-9294-7FB6418C8D62}" destId="{5B0465B4-A1F6-4E1F-BE7D-AED9F176A9B0}" srcOrd="2" destOrd="0" parTransId="{10FBC910-4D57-4160-AB9A-AB3CA7594EA3}" sibTransId="{AFA46782-B0B4-4E47-9041-AB9F2451C0AE}"/>
    <dgm:cxn modelId="{DF52B82B-9B9D-42AA-AE87-188C50487437}" type="presParOf" srcId="{AE4F754C-30C8-4686-B28B-EE033F355D72}" destId="{EF5F23CF-AC27-4156-B7E1-5B2F62C7746C}" srcOrd="0" destOrd="0" presId="urn:microsoft.com/office/officeart/2005/8/layout/radial6"/>
    <dgm:cxn modelId="{76794789-2D13-4CB2-90B5-BC72041BE76C}" type="presParOf" srcId="{AE4F754C-30C8-4686-B28B-EE033F355D72}" destId="{07C48948-5467-4A2D-A0A7-4A317BD36BD2}" srcOrd="1" destOrd="0" presId="urn:microsoft.com/office/officeart/2005/8/layout/radial6"/>
    <dgm:cxn modelId="{44DB15C9-3AE6-4C46-B231-87776EE7FC52}" type="presParOf" srcId="{AE4F754C-30C8-4686-B28B-EE033F355D72}" destId="{CE0D82D4-CDE7-48D8-9A89-BCB0182E0D19}" srcOrd="2" destOrd="0" presId="urn:microsoft.com/office/officeart/2005/8/layout/radial6"/>
    <dgm:cxn modelId="{EB84C010-F9C8-4F12-8971-0004ED8262D1}" type="presParOf" srcId="{AE4F754C-30C8-4686-B28B-EE033F355D72}" destId="{F9D2C758-119E-4440-B181-1587D75B7378}" srcOrd="3" destOrd="0" presId="urn:microsoft.com/office/officeart/2005/8/layout/radial6"/>
    <dgm:cxn modelId="{23ED44D6-820D-4F60-8C1B-A4066FD8DFC7}" type="presParOf" srcId="{AE4F754C-30C8-4686-B28B-EE033F355D72}" destId="{4FC03D83-62C2-453F-96D2-9C3CDB77DF24}" srcOrd="4" destOrd="0" presId="urn:microsoft.com/office/officeart/2005/8/layout/radial6"/>
    <dgm:cxn modelId="{67F3C459-848E-4F1D-8870-B58B19DC043A}" type="presParOf" srcId="{AE4F754C-30C8-4686-B28B-EE033F355D72}" destId="{204B5F0F-939A-4EF8-8DB7-5A85EC5693A1}" srcOrd="5" destOrd="0" presId="urn:microsoft.com/office/officeart/2005/8/layout/radial6"/>
    <dgm:cxn modelId="{82EFE581-02EA-4E25-A436-B4C8AE67FDB7}" type="presParOf" srcId="{AE4F754C-30C8-4686-B28B-EE033F355D72}" destId="{B7A1F72E-4449-4C00-A75D-50E62CBC1A43}" srcOrd="6" destOrd="0" presId="urn:microsoft.com/office/officeart/2005/8/layout/radial6"/>
    <dgm:cxn modelId="{6A01A492-4CE2-48A7-BADD-99F584A4F055}" type="presParOf" srcId="{AE4F754C-30C8-4686-B28B-EE033F355D72}" destId="{B0C39341-122A-44E0-8C14-65077DEB26D9}" srcOrd="7" destOrd="0" presId="urn:microsoft.com/office/officeart/2005/8/layout/radial6"/>
    <dgm:cxn modelId="{C3A399A2-C816-4A45-BCAC-7FCFBA45FA76}" type="presParOf" srcId="{AE4F754C-30C8-4686-B28B-EE033F355D72}" destId="{79DEFCFD-F5ED-4B8C-A1D1-0BA445FC617D}" srcOrd="8" destOrd="0" presId="urn:microsoft.com/office/officeart/2005/8/layout/radial6"/>
    <dgm:cxn modelId="{525C4620-1114-4EB2-8530-5C6D02165CFF}" type="presParOf" srcId="{AE4F754C-30C8-4686-B28B-EE033F355D72}" destId="{5B75B670-7275-4D02-A7DB-9D7BEB98BCD5}" srcOrd="9" destOrd="0" presId="urn:microsoft.com/office/officeart/2005/8/layout/radial6"/>
    <dgm:cxn modelId="{835A4E41-08DC-4920-B1B9-6F9FAC856370}" type="presParOf" srcId="{AE4F754C-30C8-4686-B28B-EE033F355D72}" destId="{0511F78A-C7E2-4799-926C-70AAF56EDB13}" srcOrd="10" destOrd="0" presId="urn:microsoft.com/office/officeart/2005/8/layout/radial6"/>
    <dgm:cxn modelId="{96B06DA0-5927-4410-B59C-31B6A83650E6}" type="presParOf" srcId="{AE4F754C-30C8-4686-B28B-EE033F355D72}" destId="{54F3A191-CA70-4FB8-A702-7D8323285467}" srcOrd="11" destOrd="0" presId="urn:microsoft.com/office/officeart/2005/8/layout/radial6"/>
    <dgm:cxn modelId="{6C58762B-9BE4-4D0F-9D6E-E5B0AE5ED59D}" type="presParOf" srcId="{AE4F754C-30C8-4686-B28B-EE033F355D72}" destId="{C9905166-B665-4BD0-BAA3-9E12F6C43E60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560653-1BDF-4268-9F88-38E20857D11D}" type="doc">
      <dgm:prSet loTypeId="urn:microsoft.com/office/officeart/2005/8/layout/cycle6" loCatId="cycl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9C01864-0BFE-4D6F-AE27-38934B23B779}">
      <dgm:prSet phldrT="[Text]"/>
      <dgm:spPr/>
      <dgm:t>
        <a:bodyPr/>
        <a:lstStyle/>
        <a:p>
          <a:r>
            <a:rPr lang="en-US" b="1" dirty="0" smtClean="0"/>
            <a:t>Simplicity</a:t>
          </a:r>
          <a:endParaRPr lang="en-US" dirty="0"/>
        </a:p>
      </dgm:t>
    </dgm:pt>
    <dgm:pt modelId="{08D77A35-2A0A-4E71-B593-F988DC6B611C}" type="parTrans" cxnId="{4ABA1666-DE5C-414F-9959-E392831543CD}">
      <dgm:prSet/>
      <dgm:spPr/>
      <dgm:t>
        <a:bodyPr/>
        <a:lstStyle/>
        <a:p>
          <a:endParaRPr lang="en-US"/>
        </a:p>
      </dgm:t>
    </dgm:pt>
    <dgm:pt modelId="{FA753C35-9B80-4655-95BC-B0DA51696A44}" type="sibTrans" cxnId="{4ABA1666-DE5C-414F-9959-E392831543CD}">
      <dgm:prSet/>
      <dgm:spPr/>
      <dgm:t>
        <a:bodyPr/>
        <a:lstStyle/>
        <a:p>
          <a:endParaRPr lang="en-US"/>
        </a:p>
      </dgm:t>
    </dgm:pt>
    <dgm:pt modelId="{6B00EA57-141F-430D-8BB6-64CF567396AD}">
      <dgm:prSet/>
      <dgm:spPr/>
      <dgm:t>
        <a:bodyPr/>
        <a:lstStyle/>
        <a:p>
          <a:r>
            <a:rPr lang="en-US" b="1" smtClean="0"/>
            <a:t>Replication Capability</a:t>
          </a:r>
          <a:endParaRPr lang="en-US" dirty="0"/>
        </a:p>
      </dgm:t>
    </dgm:pt>
    <dgm:pt modelId="{9756240A-AF27-4AFF-9204-1A43DC428024}" type="parTrans" cxnId="{79C91E57-EB01-4FAD-900C-01744BF99C5B}">
      <dgm:prSet/>
      <dgm:spPr/>
      <dgm:t>
        <a:bodyPr/>
        <a:lstStyle/>
        <a:p>
          <a:endParaRPr lang="en-US"/>
        </a:p>
      </dgm:t>
    </dgm:pt>
    <dgm:pt modelId="{C8CBF1E7-185F-4468-AC2D-2400DBF8C985}" type="sibTrans" cxnId="{79C91E57-EB01-4FAD-900C-01744BF99C5B}">
      <dgm:prSet/>
      <dgm:spPr/>
      <dgm:t>
        <a:bodyPr/>
        <a:lstStyle/>
        <a:p>
          <a:endParaRPr lang="en-US"/>
        </a:p>
      </dgm:t>
    </dgm:pt>
    <dgm:pt modelId="{17AD0B02-55DA-40AA-8440-26A7A9867C2B}">
      <dgm:prSet/>
      <dgm:spPr/>
      <dgm:t>
        <a:bodyPr/>
        <a:lstStyle/>
        <a:p>
          <a:r>
            <a:rPr lang="en-US" b="1" smtClean="0"/>
            <a:t>Ready Availability</a:t>
          </a:r>
          <a:endParaRPr lang="en-US" dirty="0"/>
        </a:p>
      </dgm:t>
    </dgm:pt>
    <dgm:pt modelId="{90F38F76-C445-45C5-BDFD-37D5F712507A}" type="parTrans" cxnId="{68FCAE07-F45D-4CC0-A14D-7BC5AE8054EF}">
      <dgm:prSet/>
      <dgm:spPr/>
      <dgm:t>
        <a:bodyPr/>
        <a:lstStyle/>
        <a:p>
          <a:endParaRPr lang="en-US"/>
        </a:p>
      </dgm:t>
    </dgm:pt>
    <dgm:pt modelId="{42A660DA-0FD8-4E96-A6D7-FC65C9CD42AF}" type="sibTrans" cxnId="{68FCAE07-F45D-4CC0-A14D-7BC5AE8054EF}">
      <dgm:prSet/>
      <dgm:spPr/>
      <dgm:t>
        <a:bodyPr/>
        <a:lstStyle/>
        <a:p>
          <a:endParaRPr lang="en-US"/>
        </a:p>
      </dgm:t>
    </dgm:pt>
    <dgm:pt modelId="{8694DCCE-1ED0-4D58-BAEA-786B76C2BDF9}">
      <dgm:prSet/>
      <dgm:spPr/>
      <dgm:t>
        <a:bodyPr/>
        <a:lstStyle/>
        <a:p>
          <a:r>
            <a:rPr lang="en-US" b="1" smtClean="0"/>
            <a:t>Quality</a:t>
          </a:r>
          <a:endParaRPr lang="en-US" b="1" dirty="0" smtClean="0"/>
        </a:p>
      </dgm:t>
    </dgm:pt>
    <dgm:pt modelId="{12F7AE51-D73C-4860-B70C-FAC4E933A206}" type="parTrans" cxnId="{E9DF85B8-DE7D-45D9-9A35-73DE6861DAB4}">
      <dgm:prSet/>
      <dgm:spPr/>
      <dgm:t>
        <a:bodyPr/>
        <a:lstStyle/>
        <a:p>
          <a:endParaRPr lang="en-US"/>
        </a:p>
      </dgm:t>
    </dgm:pt>
    <dgm:pt modelId="{5D5FF636-C4F9-4AFD-A4DD-7634106A5BF4}" type="sibTrans" cxnId="{E9DF85B8-DE7D-45D9-9A35-73DE6861DAB4}">
      <dgm:prSet/>
      <dgm:spPr/>
      <dgm:t>
        <a:bodyPr/>
        <a:lstStyle/>
        <a:p>
          <a:endParaRPr lang="en-US"/>
        </a:p>
      </dgm:t>
    </dgm:pt>
    <dgm:pt modelId="{E551933B-FC47-42B5-B598-1EE7FD48BC60}">
      <dgm:prSet/>
      <dgm:spPr/>
      <dgm:t>
        <a:bodyPr/>
        <a:lstStyle/>
        <a:p>
          <a:r>
            <a:rPr lang="en-US" b="1" smtClean="0"/>
            <a:t>Serviceability</a:t>
          </a:r>
          <a:endParaRPr lang="en-US" b="1" dirty="0" smtClean="0"/>
        </a:p>
      </dgm:t>
    </dgm:pt>
    <dgm:pt modelId="{A3E0292A-7EEB-4F6E-9475-1D4536CAC738}" type="parTrans" cxnId="{DA936175-E61C-422F-86D0-F0794D293342}">
      <dgm:prSet/>
      <dgm:spPr/>
      <dgm:t>
        <a:bodyPr/>
        <a:lstStyle/>
        <a:p>
          <a:endParaRPr lang="en-US"/>
        </a:p>
      </dgm:t>
    </dgm:pt>
    <dgm:pt modelId="{3B0FEE86-2EA1-403D-B870-6140986280E6}" type="sibTrans" cxnId="{DA936175-E61C-422F-86D0-F0794D293342}">
      <dgm:prSet/>
      <dgm:spPr/>
      <dgm:t>
        <a:bodyPr/>
        <a:lstStyle/>
        <a:p>
          <a:endParaRPr lang="en-US"/>
        </a:p>
      </dgm:t>
    </dgm:pt>
    <dgm:pt modelId="{BEB48E2A-EDC1-4499-803F-8443552BBB7D}" type="pres">
      <dgm:prSet presAssocID="{48560653-1BDF-4268-9F88-38E20857D11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0298A32-7DE7-4E62-A79D-B095DB0A1568}" type="pres">
      <dgm:prSet presAssocID="{49C01864-0BFE-4D6F-AE27-38934B23B77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1F6156-B4AF-449B-A1E7-CED095CE4860}" type="pres">
      <dgm:prSet presAssocID="{49C01864-0BFE-4D6F-AE27-38934B23B779}" presName="spNode" presStyleCnt="0"/>
      <dgm:spPr/>
    </dgm:pt>
    <dgm:pt modelId="{292841E0-D586-4365-B72B-3FB238F111EC}" type="pres">
      <dgm:prSet presAssocID="{FA753C35-9B80-4655-95BC-B0DA51696A44}" presName="sibTrans" presStyleLbl="sibTrans1D1" presStyleIdx="0" presStyleCnt="5"/>
      <dgm:spPr/>
      <dgm:t>
        <a:bodyPr/>
        <a:lstStyle/>
        <a:p>
          <a:endParaRPr lang="en-US"/>
        </a:p>
      </dgm:t>
    </dgm:pt>
    <dgm:pt modelId="{A6B99694-F1F3-4FF6-8877-D33BC4503801}" type="pres">
      <dgm:prSet presAssocID="{6B00EA57-141F-430D-8BB6-64CF567396A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9D24EF-F783-4769-98DA-0AB09BA4E43B}" type="pres">
      <dgm:prSet presAssocID="{6B00EA57-141F-430D-8BB6-64CF567396AD}" presName="spNode" presStyleCnt="0"/>
      <dgm:spPr/>
    </dgm:pt>
    <dgm:pt modelId="{B08CD201-D326-4704-A75C-78AAC8E50BE5}" type="pres">
      <dgm:prSet presAssocID="{C8CBF1E7-185F-4468-AC2D-2400DBF8C985}" presName="sibTrans" presStyleLbl="sibTrans1D1" presStyleIdx="1" presStyleCnt="5"/>
      <dgm:spPr/>
      <dgm:t>
        <a:bodyPr/>
        <a:lstStyle/>
        <a:p>
          <a:endParaRPr lang="en-US"/>
        </a:p>
      </dgm:t>
    </dgm:pt>
    <dgm:pt modelId="{58472E9F-73C7-4B4F-9BE7-3B321B6A0FD5}" type="pres">
      <dgm:prSet presAssocID="{17AD0B02-55DA-40AA-8440-26A7A9867C2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CFDE5A-3D8D-4F8D-BD9A-61CC8A23AD70}" type="pres">
      <dgm:prSet presAssocID="{17AD0B02-55DA-40AA-8440-26A7A9867C2B}" presName="spNode" presStyleCnt="0"/>
      <dgm:spPr/>
    </dgm:pt>
    <dgm:pt modelId="{36AF8689-8028-4B0D-9816-4F859DFDCBF5}" type="pres">
      <dgm:prSet presAssocID="{42A660DA-0FD8-4E96-A6D7-FC65C9CD42AF}" presName="sibTrans" presStyleLbl="sibTrans1D1" presStyleIdx="2" presStyleCnt="5"/>
      <dgm:spPr/>
      <dgm:t>
        <a:bodyPr/>
        <a:lstStyle/>
        <a:p>
          <a:endParaRPr lang="en-US"/>
        </a:p>
      </dgm:t>
    </dgm:pt>
    <dgm:pt modelId="{84898082-3A55-44E0-945A-9E0A98C50E4E}" type="pres">
      <dgm:prSet presAssocID="{8694DCCE-1ED0-4D58-BAEA-786B76C2BDF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39EDEC-D116-4999-A849-0800DA9A3688}" type="pres">
      <dgm:prSet presAssocID="{8694DCCE-1ED0-4D58-BAEA-786B76C2BDF9}" presName="spNode" presStyleCnt="0"/>
      <dgm:spPr/>
    </dgm:pt>
    <dgm:pt modelId="{A7C135A8-A8C8-47DD-ADBB-1D766194F241}" type="pres">
      <dgm:prSet presAssocID="{5D5FF636-C4F9-4AFD-A4DD-7634106A5BF4}" presName="sibTrans" presStyleLbl="sibTrans1D1" presStyleIdx="3" presStyleCnt="5"/>
      <dgm:spPr/>
      <dgm:t>
        <a:bodyPr/>
        <a:lstStyle/>
        <a:p>
          <a:endParaRPr lang="en-US"/>
        </a:p>
      </dgm:t>
    </dgm:pt>
    <dgm:pt modelId="{437FE839-6405-44E7-9DED-4FC26F1C15AE}" type="pres">
      <dgm:prSet presAssocID="{E551933B-FC47-42B5-B598-1EE7FD48BC6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D3AD8D-7AEB-4DD1-BFD6-56645F559D31}" type="pres">
      <dgm:prSet presAssocID="{E551933B-FC47-42B5-B598-1EE7FD48BC60}" presName="spNode" presStyleCnt="0"/>
      <dgm:spPr/>
    </dgm:pt>
    <dgm:pt modelId="{2882C283-B118-4378-8F8E-C62540F85043}" type="pres">
      <dgm:prSet presAssocID="{3B0FEE86-2EA1-403D-B870-6140986280E6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68FCAE07-F45D-4CC0-A14D-7BC5AE8054EF}" srcId="{48560653-1BDF-4268-9F88-38E20857D11D}" destId="{17AD0B02-55DA-40AA-8440-26A7A9867C2B}" srcOrd="2" destOrd="0" parTransId="{90F38F76-C445-45C5-BDFD-37D5F712507A}" sibTransId="{42A660DA-0FD8-4E96-A6D7-FC65C9CD42AF}"/>
    <dgm:cxn modelId="{1D5D71B4-0E8B-4EC2-993D-DD521D8E5F9C}" type="presOf" srcId="{42A660DA-0FD8-4E96-A6D7-FC65C9CD42AF}" destId="{36AF8689-8028-4B0D-9816-4F859DFDCBF5}" srcOrd="0" destOrd="0" presId="urn:microsoft.com/office/officeart/2005/8/layout/cycle6"/>
    <dgm:cxn modelId="{71062ED2-E10B-41EF-A728-FC432EEF3027}" type="presOf" srcId="{5D5FF636-C4F9-4AFD-A4DD-7634106A5BF4}" destId="{A7C135A8-A8C8-47DD-ADBB-1D766194F241}" srcOrd="0" destOrd="0" presId="urn:microsoft.com/office/officeart/2005/8/layout/cycle6"/>
    <dgm:cxn modelId="{EF259A14-E85C-42FC-9721-72BF207831EF}" type="presOf" srcId="{49C01864-0BFE-4D6F-AE27-38934B23B779}" destId="{90298A32-7DE7-4E62-A79D-B095DB0A1568}" srcOrd="0" destOrd="0" presId="urn:microsoft.com/office/officeart/2005/8/layout/cycle6"/>
    <dgm:cxn modelId="{1BC0F550-79D9-45B0-8ADF-317C60FEAFB1}" type="presOf" srcId="{6B00EA57-141F-430D-8BB6-64CF567396AD}" destId="{A6B99694-F1F3-4FF6-8877-D33BC4503801}" srcOrd="0" destOrd="0" presId="urn:microsoft.com/office/officeart/2005/8/layout/cycle6"/>
    <dgm:cxn modelId="{DA936175-E61C-422F-86D0-F0794D293342}" srcId="{48560653-1BDF-4268-9F88-38E20857D11D}" destId="{E551933B-FC47-42B5-B598-1EE7FD48BC60}" srcOrd="4" destOrd="0" parTransId="{A3E0292A-7EEB-4F6E-9475-1D4536CAC738}" sibTransId="{3B0FEE86-2EA1-403D-B870-6140986280E6}"/>
    <dgm:cxn modelId="{A43842A0-4E0C-48F6-8DC0-E122B57BCF1D}" type="presOf" srcId="{48560653-1BDF-4268-9F88-38E20857D11D}" destId="{BEB48E2A-EDC1-4499-803F-8443552BBB7D}" srcOrd="0" destOrd="0" presId="urn:microsoft.com/office/officeart/2005/8/layout/cycle6"/>
    <dgm:cxn modelId="{E9DF85B8-DE7D-45D9-9A35-73DE6861DAB4}" srcId="{48560653-1BDF-4268-9F88-38E20857D11D}" destId="{8694DCCE-1ED0-4D58-BAEA-786B76C2BDF9}" srcOrd="3" destOrd="0" parTransId="{12F7AE51-D73C-4860-B70C-FAC4E933A206}" sibTransId="{5D5FF636-C4F9-4AFD-A4DD-7634106A5BF4}"/>
    <dgm:cxn modelId="{19B70362-32C0-42FE-A2B8-2093BC6FB9D5}" type="presOf" srcId="{3B0FEE86-2EA1-403D-B870-6140986280E6}" destId="{2882C283-B118-4378-8F8E-C62540F85043}" srcOrd="0" destOrd="0" presId="urn:microsoft.com/office/officeart/2005/8/layout/cycle6"/>
    <dgm:cxn modelId="{B652DEDD-78D2-45C5-AC27-BD15BA6219CA}" type="presOf" srcId="{8694DCCE-1ED0-4D58-BAEA-786B76C2BDF9}" destId="{84898082-3A55-44E0-945A-9E0A98C50E4E}" srcOrd="0" destOrd="0" presId="urn:microsoft.com/office/officeart/2005/8/layout/cycle6"/>
    <dgm:cxn modelId="{ACF9F2D2-B8ED-4F9E-8252-FA208018B0FA}" type="presOf" srcId="{C8CBF1E7-185F-4468-AC2D-2400DBF8C985}" destId="{B08CD201-D326-4704-A75C-78AAC8E50BE5}" srcOrd="0" destOrd="0" presId="urn:microsoft.com/office/officeart/2005/8/layout/cycle6"/>
    <dgm:cxn modelId="{79C91E57-EB01-4FAD-900C-01744BF99C5B}" srcId="{48560653-1BDF-4268-9F88-38E20857D11D}" destId="{6B00EA57-141F-430D-8BB6-64CF567396AD}" srcOrd="1" destOrd="0" parTransId="{9756240A-AF27-4AFF-9204-1A43DC428024}" sibTransId="{C8CBF1E7-185F-4468-AC2D-2400DBF8C985}"/>
    <dgm:cxn modelId="{69321B2B-5735-4979-A79D-8DB1FD71D2B3}" type="presOf" srcId="{E551933B-FC47-42B5-B598-1EE7FD48BC60}" destId="{437FE839-6405-44E7-9DED-4FC26F1C15AE}" srcOrd="0" destOrd="0" presId="urn:microsoft.com/office/officeart/2005/8/layout/cycle6"/>
    <dgm:cxn modelId="{4ABA1666-DE5C-414F-9959-E392831543CD}" srcId="{48560653-1BDF-4268-9F88-38E20857D11D}" destId="{49C01864-0BFE-4D6F-AE27-38934B23B779}" srcOrd="0" destOrd="0" parTransId="{08D77A35-2A0A-4E71-B593-F988DC6B611C}" sibTransId="{FA753C35-9B80-4655-95BC-B0DA51696A44}"/>
    <dgm:cxn modelId="{F22985BA-E245-4D11-AE07-A1F047737854}" type="presOf" srcId="{FA753C35-9B80-4655-95BC-B0DA51696A44}" destId="{292841E0-D586-4365-B72B-3FB238F111EC}" srcOrd="0" destOrd="0" presId="urn:microsoft.com/office/officeart/2005/8/layout/cycle6"/>
    <dgm:cxn modelId="{71A97115-10BC-4C1F-9F1F-33F1857FAB00}" type="presOf" srcId="{17AD0B02-55DA-40AA-8440-26A7A9867C2B}" destId="{58472E9F-73C7-4B4F-9BE7-3B321B6A0FD5}" srcOrd="0" destOrd="0" presId="urn:microsoft.com/office/officeart/2005/8/layout/cycle6"/>
    <dgm:cxn modelId="{AD9996BA-6CBF-4724-9CE8-CCEC2DB9B3F7}" type="presParOf" srcId="{BEB48E2A-EDC1-4499-803F-8443552BBB7D}" destId="{90298A32-7DE7-4E62-A79D-B095DB0A1568}" srcOrd="0" destOrd="0" presId="urn:microsoft.com/office/officeart/2005/8/layout/cycle6"/>
    <dgm:cxn modelId="{D13EE288-8168-48E8-93B7-103ACCE71EC2}" type="presParOf" srcId="{BEB48E2A-EDC1-4499-803F-8443552BBB7D}" destId="{3A1F6156-B4AF-449B-A1E7-CED095CE4860}" srcOrd="1" destOrd="0" presId="urn:microsoft.com/office/officeart/2005/8/layout/cycle6"/>
    <dgm:cxn modelId="{BDC2BEB8-20E5-465A-8951-1DB237BA46A6}" type="presParOf" srcId="{BEB48E2A-EDC1-4499-803F-8443552BBB7D}" destId="{292841E0-D586-4365-B72B-3FB238F111EC}" srcOrd="2" destOrd="0" presId="urn:microsoft.com/office/officeart/2005/8/layout/cycle6"/>
    <dgm:cxn modelId="{E61E3309-C6B0-4EA3-AD36-8485DAD98A84}" type="presParOf" srcId="{BEB48E2A-EDC1-4499-803F-8443552BBB7D}" destId="{A6B99694-F1F3-4FF6-8877-D33BC4503801}" srcOrd="3" destOrd="0" presId="urn:microsoft.com/office/officeart/2005/8/layout/cycle6"/>
    <dgm:cxn modelId="{6A37BFA4-9FC9-41A7-8277-1747D3456200}" type="presParOf" srcId="{BEB48E2A-EDC1-4499-803F-8443552BBB7D}" destId="{D19D24EF-F783-4769-98DA-0AB09BA4E43B}" srcOrd="4" destOrd="0" presId="urn:microsoft.com/office/officeart/2005/8/layout/cycle6"/>
    <dgm:cxn modelId="{6DA9DCE7-D679-465E-B512-7D40AE540B18}" type="presParOf" srcId="{BEB48E2A-EDC1-4499-803F-8443552BBB7D}" destId="{B08CD201-D326-4704-A75C-78AAC8E50BE5}" srcOrd="5" destOrd="0" presId="urn:microsoft.com/office/officeart/2005/8/layout/cycle6"/>
    <dgm:cxn modelId="{727C966C-ED6C-4C41-816D-3E441BA4D5B5}" type="presParOf" srcId="{BEB48E2A-EDC1-4499-803F-8443552BBB7D}" destId="{58472E9F-73C7-4B4F-9BE7-3B321B6A0FD5}" srcOrd="6" destOrd="0" presId="urn:microsoft.com/office/officeart/2005/8/layout/cycle6"/>
    <dgm:cxn modelId="{783D1F6E-38BF-4F66-8514-454D4FF92259}" type="presParOf" srcId="{BEB48E2A-EDC1-4499-803F-8443552BBB7D}" destId="{71CFDE5A-3D8D-4F8D-BD9A-61CC8A23AD70}" srcOrd="7" destOrd="0" presId="urn:microsoft.com/office/officeart/2005/8/layout/cycle6"/>
    <dgm:cxn modelId="{E82A5B39-BFBC-4261-86BB-EC30FD8DA57D}" type="presParOf" srcId="{BEB48E2A-EDC1-4499-803F-8443552BBB7D}" destId="{36AF8689-8028-4B0D-9816-4F859DFDCBF5}" srcOrd="8" destOrd="0" presId="urn:microsoft.com/office/officeart/2005/8/layout/cycle6"/>
    <dgm:cxn modelId="{2C934FEA-2C0F-4BE9-868C-9C57A3407E89}" type="presParOf" srcId="{BEB48E2A-EDC1-4499-803F-8443552BBB7D}" destId="{84898082-3A55-44E0-945A-9E0A98C50E4E}" srcOrd="9" destOrd="0" presId="urn:microsoft.com/office/officeart/2005/8/layout/cycle6"/>
    <dgm:cxn modelId="{EB5D5177-C0B0-45C5-BBA6-D5D0D73F7C78}" type="presParOf" srcId="{BEB48E2A-EDC1-4499-803F-8443552BBB7D}" destId="{0339EDEC-D116-4999-A849-0800DA9A3688}" srcOrd="10" destOrd="0" presId="urn:microsoft.com/office/officeart/2005/8/layout/cycle6"/>
    <dgm:cxn modelId="{3CF4C9FF-2BC0-4764-86EE-D22A5BD4F8BD}" type="presParOf" srcId="{BEB48E2A-EDC1-4499-803F-8443552BBB7D}" destId="{A7C135A8-A8C8-47DD-ADBB-1D766194F241}" srcOrd="11" destOrd="0" presId="urn:microsoft.com/office/officeart/2005/8/layout/cycle6"/>
    <dgm:cxn modelId="{FF486964-AFF5-44CF-BB06-445CA7AEDE56}" type="presParOf" srcId="{BEB48E2A-EDC1-4499-803F-8443552BBB7D}" destId="{437FE839-6405-44E7-9DED-4FC26F1C15AE}" srcOrd="12" destOrd="0" presId="urn:microsoft.com/office/officeart/2005/8/layout/cycle6"/>
    <dgm:cxn modelId="{4635FC8F-7246-4A41-8E2C-E5F718EB4E49}" type="presParOf" srcId="{BEB48E2A-EDC1-4499-803F-8443552BBB7D}" destId="{9FD3AD8D-7AEB-4DD1-BFD6-56645F559D31}" srcOrd="13" destOrd="0" presId="urn:microsoft.com/office/officeart/2005/8/layout/cycle6"/>
    <dgm:cxn modelId="{264D2E43-4702-4D41-94B4-C7BF7C9F7539}" type="presParOf" srcId="{BEB48E2A-EDC1-4499-803F-8443552BBB7D}" destId="{2882C283-B118-4378-8F8E-C62540F85043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3256581-5DFC-4E9D-8002-48090A614F86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B73CCF-0E09-47D2-9389-A124AA20DABA}">
      <dgm:prSet phldrT="[Text]"/>
      <dgm:spPr/>
      <dgm:t>
        <a:bodyPr/>
        <a:lstStyle/>
        <a:p>
          <a:r>
            <a:rPr lang="en-US" b="1" dirty="0" smtClean="0"/>
            <a:t>Receiving Area</a:t>
          </a:r>
          <a:endParaRPr lang="en-US" dirty="0"/>
        </a:p>
      </dgm:t>
    </dgm:pt>
    <dgm:pt modelId="{1A14DB3A-FFA8-4BE2-8AA6-2763E9EA1862}" type="parTrans" cxnId="{7E3FB5B0-691B-4A55-B717-F31C4BE0CBAD}">
      <dgm:prSet/>
      <dgm:spPr/>
      <dgm:t>
        <a:bodyPr/>
        <a:lstStyle/>
        <a:p>
          <a:endParaRPr lang="en-US"/>
        </a:p>
      </dgm:t>
    </dgm:pt>
    <dgm:pt modelId="{8A9071A7-71C7-4CE5-AB2F-0E4CD57F692C}" type="sibTrans" cxnId="{7E3FB5B0-691B-4A55-B717-F31C4BE0CBAD}">
      <dgm:prSet/>
      <dgm:spPr/>
      <dgm:t>
        <a:bodyPr/>
        <a:lstStyle/>
        <a:p>
          <a:endParaRPr lang="en-US"/>
        </a:p>
      </dgm:t>
    </dgm:pt>
    <dgm:pt modelId="{F50BDE9B-8E0F-4FFE-B28C-EB1BEDFE2CC2}">
      <dgm:prSet/>
      <dgm:spPr/>
      <dgm:t>
        <a:bodyPr/>
        <a:lstStyle/>
        <a:p>
          <a:r>
            <a:rPr lang="en-US" b="1" smtClean="0"/>
            <a:t>Storage Areas</a:t>
          </a:r>
          <a:endParaRPr lang="en-US" b="1" i="1" dirty="0"/>
        </a:p>
      </dgm:t>
    </dgm:pt>
    <dgm:pt modelId="{951CD869-25F9-4F54-ABD3-3321D508DD3C}" type="parTrans" cxnId="{014A740F-E34C-4217-B397-D627EF0A7304}">
      <dgm:prSet/>
      <dgm:spPr/>
      <dgm:t>
        <a:bodyPr/>
        <a:lstStyle/>
        <a:p>
          <a:endParaRPr lang="en-US"/>
        </a:p>
      </dgm:t>
    </dgm:pt>
    <dgm:pt modelId="{18D40643-21AD-46A4-A058-653A8683B355}" type="sibTrans" cxnId="{014A740F-E34C-4217-B397-D627EF0A7304}">
      <dgm:prSet/>
      <dgm:spPr/>
      <dgm:t>
        <a:bodyPr/>
        <a:lstStyle/>
        <a:p>
          <a:endParaRPr lang="en-US"/>
        </a:p>
      </dgm:t>
    </dgm:pt>
    <dgm:pt modelId="{5BC0C42A-CB41-40C9-8F28-5ED3B175AE84}">
      <dgm:prSet/>
      <dgm:spPr/>
      <dgm:t>
        <a:bodyPr/>
        <a:lstStyle/>
        <a:p>
          <a:r>
            <a:rPr lang="en-US" b="1" dirty="0" smtClean="0"/>
            <a:t>Dry Storage Areas</a:t>
          </a:r>
          <a:endParaRPr lang="en-US" b="1" dirty="0"/>
        </a:p>
      </dgm:t>
    </dgm:pt>
    <dgm:pt modelId="{90D2A292-0A4B-49CC-9923-4AD7E614AC00}" type="parTrans" cxnId="{0A517458-8384-4E5C-BD74-FE13185B9BB8}">
      <dgm:prSet/>
      <dgm:spPr/>
      <dgm:t>
        <a:bodyPr/>
        <a:lstStyle/>
        <a:p>
          <a:endParaRPr lang="en-US"/>
        </a:p>
      </dgm:t>
    </dgm:pt>
    <dgm:pt modelId="{AA41383B-8D3E-42B7-B16E-DAC0AD8258FE}" type="sibTrans" cxnId="{0A517458-8384-4E5C-BD74-FE13185B9BB8}">
      <dgm:prSet/>
      <dgm:spPr/>
      <dgm:t>
        <a:bodyPr/>
        <a:lstStyle/>
        <a:p>
          <a:endParaRPr lang="en-US"/>
        </a:p>
      </dgm:t>
    </dgm:pt>
    <dgm:pt modelId="{7BB3CBCA-98C7-490D-B00F-03F61E53FC4D}">
      <dgm:prSet/>
      <dgm:spPr/>
      <dgm:t>
        <a:bodyPr/>
        <a:lstStyle/>
        <a:p>
          <a:r>
            <a:rPr lang="en-US" b="1" dirty="0" smtClean="0"/>
            <a:t>Refrigerated Storage Areas</a:t>
          </a:r>
          <a:endParaRPr lang="en-US" b="1" dirty="0"/>
        </a:p>
      </dgm:t>
    </dgm:pt>
    <dgm:pt modelId="{B6FEA585-9004-477D-980B-5E7985E0B8A3}" type="parTrans" cxnId="{B68537B1-BB39-4628-971B-C1EF97C3C344}">
      <dgm:prSet/>
      <dgm:spPr/>
      <dgm:t>
        <a:bodyPr/>
        <a:lstStyle/>
        <a:p>
          <a:endParaRPr lang="en-US"/>
        </a:p>
      </dgm:t>
    </dgm:pt>
    <dgm:pt modelId="{9C650C2E-2E17-4AE2-B6B4-BB769BBA9312}" type="sibTrans" cxnId="{B68537B1-BB39-4628-971B-C1EF97C3C344}">
      <dgm:prSet/>
      <dgm:spPr/>
      <dgm:t>
        <a:bodyPr/>
        <a:lstStyle/>
        <a:p>
          <a:endParaRPr lang="en-US"/>
        </a:p>
      </dgm:t>
    </dgm:pt>
    <dgm:pt modelId="{4A3DCB4D-F02C-4235-8938-42D0C11D42B5}">
      <dgm:prSet/>
      <dgm:spPr/>
      <dgm:t>
        <a:bodyPr/>
        <a:lstStyle/>
        <a:p>
          <a:r>
            <a:rPr lang="en-US" b="1" smtClean="0"/>
            <a:t>Frozen Storage Areas</a:t>
          </a:r>
          <a:endParaRPr lang="en-US" b="1" dirty="0" smtClean="0"/>
        </a:p>
      </dgm:t>
    </dgm:pt>
    <dgm:pt modelId="{B5A79956-F492-443A-8CC1-D266F9492C7D}" type="parTrans" cxnId="{D9BF577B-9F46-4732-93F5-32FEBDE8D8A4}">
      <dgm:prSet/>
      <dgm:spPr/>
      <dgm:t>
        <a:bodyPr/>
        <a:lstStyle/>
        <a:p>
          <a:endParaRPr lang="en-US"/>
        </a:p>
      </dgm:t>
    </dgm:pt>
    <dgm:pt modelId="{8B585895-2405-439A-A608-D0629A347876}" type="sibTrans" cxnId="{D9BF577B-9F46-4732-93F5-32FEBDE8D8A4}">
      <dgm:prSet/>
      <dgm:spPr/>
      <dgm:t>
        <a:bodyPr/>
        <a:lstStyle/>
        <a:p>
          <a:endParaRPr lang="en-US"/>
        </a:p>
      </dgm:t>
    </dgm:pt>
    <dgm:pt modelId="{39FCD501-4B10-4F9F-B892-DA60B064CAAB}">
      <dgm:prSet/>
      <dgm:spPr/>
      <dgm:t>
        <a:bodyPr/>
        <a:lstStyle/>
        <a:p>
          <a:r>
            <a:rPr lang="en-US" b="1" smtClean="0"/>
            <a:t>Sanitation Area </a:t>
          </a:r>
          <a:endParaRPr lang="en-US" dirty="0"/>
        </a:p>
      </dgm:t>
    </dgm:pt>
    <dgm:pt modelId="{250FEC76-58E6-4163-AC21-AB0D71332974}" type="parTrans" cxnId="{E1DDF39E-FBF0-47C3-BB20-9E280DDD344B}">
      <dgm:prSet/>
      <dgm:spPr/>
      <dgm:t>
        <a:bodyPr/>
        <a:lstStyle/>
        <a:p>
          <a:endParaRPr lang="en-US"/>
        </a:p>
      </dgm:t>
    </dgm:pt>
    <dgm:pt modelId="{7F8D77C2-5F73-4DC7-ADDA-06CE41563355}" type="sibTrans" cxnId="{E1DDF39E-FBF0-47C3-BB20-9E280DDD344B}">
      <dgm:prSet/>
      <dgm:spPr/>
      <dgm:t>
        <a:bodyPr/>
        <a:lstStyle/>
        <a:p>
          <a:endParaRPr lang="en-US"/>
        </a:p>
      </dgm:t>
    </dgm:pt>
    <dgm:pt modelId="{F8F857ED-A18E-46FC-AA92-1AF718876FBF}" type="pres">
      <dgm:prSet presAssocID="{F3256581-5DFC-4E9D-8002-48090A614F8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C588A2-438A-4DEC-8A09-9A272F456EC1}" type="pres">
      <dgm:prSet presAssocID="{1FB73CCF-0E09-47D2-9389-A124AA20DABA}" presName="parentLin" presStyleCnt="0"/>
      <dgm:spPr/>
    </dgm:pt>
    <dgm:pt modelId="{21B49165-3FA3-46D8-9B35-86E929E9F95D}" type="pres">
      <dgm:prSet presAssocID="{1FB73CCF-0E09-47D2-9389-A124AA20DABA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C31F2971-0ACC-490A-ABBB-07F78F81FC1A}" type="pres">
      <dgm:prSet presAssocID="{1FB73CCF-0E09-47D2-9389-A124AA20DAB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9C2B20-6053-4324-9F9F-CAFC93BCA496}" type="pres">
      <dgm:prSet presAssocID="{1FB73CCF-0E09-47D2-9389-A124AA20DABA}" presName="negativeSpace" presStyleCnt="0"/>
      <dgm:spPr/>
    </dgm:pt>
    <dgm:pt modelId="{B4FEF64B-2C93-4EBB-92EE-2E174BE7D859}" type="pres">
      <dgm:prSet presAssocID="{1FB73CCF-0E09-47D2-9389-A124AA20DABA}" presName="childText" presStyleLbl="conFgAcc1" presStyleIdx="0" presStyleCnt="3">
        <dgm:presLayoutVars>
          <dgm:bulletEnabled val="1"/>
        </dgm:presLayoutVars>
      </dgm:prSet>
      <dgm:spPr/>
    </dgm:pt>
    <dgm:pt modelId="{00701D0B-5D4B-46F2-B95A-04AB9594F06C}" type="pres">
      <dgm:prSet presAssocID="{8A9071A7-71C7-4CE5-AB2F-0E4CD57F692C}" presName="spaceBetweenRectangles" presStyleCnt="0"/>
      <dgm:spPr/>
    </dgm:pt>
    <dgm:pt modelId="{0E12333C-C457-4591-9A92-3373BDB406A9}" type="pres">
      <dgm:prSet presAssocID="{F50BDE9B-8E0F-4FFE-B28C-EB1BEDFE2CC2}" presName="parentLin" presStyleCnt="0"/>
      <dgm:spPr/>
    </dgm:pt>
    <dgm:pt modelId="{E11E7C5B-FE82-4BA3-9E2A-EE968DF88F95}" type="pres">
      <dgm:prSet presAssocID="{F50BDE9B-8E0F-4FFE-B28C-EB1BEDFE2CC2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33456C9E-C10C-43BA-B163-254BBBFA11CE}" type="pres">
      <dgm:prSet presAssocID="{F50BDE9B-8E0F-4FFE-B28C-EB1BEDFE2CC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C05558-C2B3-4797-A057-F5E65ECDDAFD}" type="pres">
      <dgm:prSet presAssocID="{F50BDE9B-8E0F-4FFE-B28C-EB1BEDFE2CC2}" presName="negativeSpace" presStyleCnt="0"/>
      <dgm:spPr/>
    </dgm:pt>
    <dgm:pt modelId="{5F939935-1239-4DAC-91A9-49B875B8B206}" type="pres">
      <dgm:prSet presAssocID="{F50BDE9B-8E0F-4FFE-B28C-EB1BEDFE2CC2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0DE4CA-73C9-4A26-A9CB-598684CB2627}" type="pres">
      <dgm:prSet presAssocID="{18D40643-21AD-46A4-A058-653A8683B355}" presName="spaceBetweenRectangles" presStyleCnt="0"/>
      <dgm:spPr/>
    </dgm:pt>
    <dgm:pt modelId="{D9FA19B5-3A22-45E8-BBE6-3FA6F92FC2DD}" type="pres">
      <dgm:prSet presAssocID="{39FCD501-4B10-4F9F-B892-DA60B064CAAB}" presName="parentLin" presStyleCnt="0"/>
      <dgm:spPr/>
    </dgm:pt>
    <dgm:pt modelId="{33B381D6-742D-45D2-BC9A-620D1C5E7BF4}" type="pres">
      <dgm:prSet presAssocID="{39FCD501-4B10-4F9F-B892-DA60B064CAAB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A3668BCA-3077-46AF-9CE6-5B7A99CFCE61}" type="pres">
      <dgm:prSet presAssocID="{39FCD501-4B10-4F9F-B892-DA60B064CAA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441133-5800-4267-A24C-2DA00D789017}" type="pres">
      <dgm:prSet presAssocID="{39FCD501-4B10-4F9F-B892-DA60B064CAAB}" presName="negativeSpace" presStyleCnt="0"/>
      <dgm:spPr/>
    </dgm:pt>
    <dgm:pt modelId="{6BB5E004-174B-4809-B497-320ACA0AFC83}" type="pres">
      <dgm:prSet presAssocID="{39FCD501-4B10-4F9F-B892-DA60B064CAA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842F218-DA9A-4E60-A281-B542333C0264}" type="presOf" srcId="{39FCD501-4B10-4F9F-B892-DA60B064CAAB}" destId="{A3668BCA-3077-46AF-9CE6-5B7A99CFCE61}" srcOrd="1" destOrd="0" presId="urn:microsoft.com/office/officeart/2005/8/layout/list1"/>
    <dgm:cxn modelId="{E1DDF39E-FBF0-47C3-BB20-9E280DDD344B}" srcId="{F3256581-5DFC-4E9D-8002-48090A614F86}" destId="{39FCD501-4B10-4F9F-B892-DA60B064CAAB}" srcOrd="2" destOrd="0" parTransId="{250FEC76-58E6-4163-AC21-AB0D71332974}" sibTransId="{7F8D77C2-5F73-4DC7-ADDA-06CE41563355}"/>
    <dgm:cxn modelId="{B68537B1-BB39-4628-971B-C1EF97C3C344}" srcId="{F50BDE9B-8E0F-4FFE-B28C-EB1BEDFE2CC2}" destId="{7BB3CBCA-98C7-490D-B00F-03F61E53FC4D}" srcOrd="1" destOrd="0" parTransId="{B6FEA585-9004-477D-980B-5E7985E0B8A3}" sibTransId="{9C650C2E-2E17-4AE2-B6B4-BB769BBA9312}"/>
    <dgm:cxn modelId="{7E3FB5B0-691B-4A55-B717-F31C4BE0CBAD}" srcId="{F3256581-5DFC-4E9D-8002-48090A614F86}" destId="{1FB73CCF-0E09-47D2-9389-A124AA20DABA}" srcOrd="0" destOrd="0" parTransId="{1A14DB3A-FFA8-4BE2-8AA6-2763E9EA1862}" sibTransId="{8A9071A7-71C7-4CE5-AB2F-0E4CD57F692C}"/>
    <dgm:cxn modelId="{5FCA664B-7A84-422E-B4C9-98810FBCB2E0}" type="presOf" srcId="{7BB3CBCA-98C7-490D-B00F-03F61E53FC4D}" destId="{5F939935-1239-4DAC-91A9-49B875B8B206}" srcOrd="0" destOrd="1" presId="urn:microsoft.com/office/officeart/2005/8/layout/list1"/>
    <dgm:cxn modelId="{D9BF577B-9F46-4732-93F5-32FEBDE8D8A4}" srcId="{F50BDE9B-8E0F-4FFE-B28C-EB1BEDFE2CC2}" destId="{4A3DCB4D-F02C-4235-8938-42D0C11D42B5}" srcOrd="2" destOrd="0" parTransId="{B5A79956-F492-443A-8CC1-D266F9492C7D}" sibTransId="{8B585895-2405-439A-A608-D0629A347876}"/>
    <dgm:cxn modelId="{B235D50E-6732-4F22-B2F6-1DD62FFCBB2E}" type="presOf" srcId="{4A3DCB4D-F02C-4235-8938-42D0C11D42B5}" destId="{5F939935-1239-4DAC-91A9-49B875B8B206}" srcOrd="0" destOrd="2" presId="urn:microsoft.com/office/officeart/2005/8/layout/list1"/>
    <dgm:cxn modelId="{2969532A-53D5-45D9-9882-7E18BEE17A50}" type="presOf" srcId="{F50BDE9B-8E0F-4FFE-B28C-EB1BEDFE2CC2}" destId="{33456C9E-C10C-43BA-B163-254BBBFA11CE}" srcOrd="1" destOrd="0" presId="urn:microsoft.com/office/officeart/2005/8/layout/list1"/>
    <dgm:cxn modelId="{0A517458-8384-4E5C-BD74-FE13185B9BB8}" srcId="{F50BDE9B-8E0F-4FFE-B28C-EB1BEDFE2CC2}" destId="{5BC0C42A-CB41-40C9-8F28-5ED3B175AE84}" srcOrd="0" destOrd="0" parTransId="{90D2A292-0A4B-49CC-9923-4AD7E614AC00}" sibTransId="{AA41383B-8D3E-42B7-B16E-DAC0AD8258FE}"/>
    <dgm:cxn modelId="{A9947846-395C-4AF2-BAD7-8D88CFC66BBE}" type="presOf" srcId="{5BC0C42A-CB41-40C9-8F28-5ED3B175AE84}" destId="{5F939935-1239-4DAC-91A9-49B875B8B206}" srcOrd="0" destOrd="0" presId="urn:microsoft.com/office/officeart/2005/8/layout/list1"/>
    <dgm:cxn modelId="{89810180-5C12-473C-AA3A-FF3A7C9FCED3}" type="presOf" srcId="{39FCD501-4B10-4F9F-B892-DA60B064CAAB}" destId="{33B381D6-742D-45D2-BC9A-620D1C5E7BF4}" srcOrd="0" destOrd="0" presId="urn:microsoft.com/office/officeart/2005/8/layout/list1"/>
    <dgm:cxn modelId="{FBDB74E6-9559-4819-963E-82998D82F562}" type="presOf" srcId="{1FB73CCF-0E09-47D2-9389-A124AA20DABA}" destId="{21B49165-3FA3-46D8-9B35-86E929E9F95D}" srcOrd="0" destOrd="0" presId="urn:microsoft.com/office/officeart/2005/8/layout/list1"/>
    <dgm:cxn modelId="{014A740F-E34C-4217-B397-D627EF0A7304}" srcId="{F3256581-5DFC-4E9D-8002-48090A614F86}" destId="{F50BDE9B-8E0F-4FFE-B28C-EB1BEDFE2CC2}" srcOrd="1" destOrd="0" parTransId="{951CD869-25F9-4F54-ABD3-3321D508DD3C}" sibTransId="{18D40643-21AD-46A4-A058-653A8683B355}"/>
    <dgm:cxn modelId="{F8A21551-4CDD-4F05-9C97-3DCE963E3381}" type="presOf" srcId="{F3256581-5DFC-4E9D-8002-48090A614F86}" destId="{F8F857ED-A18E-46FC-AA92-1AF718876FBF}" srcOrd="0" destOrd="0" presId="urn:microsoft.com/office/officeart/2005/8/layout/list1"/>
    <dgm:cxn modelId="{75926B58-237C-4904-959B-42F19E146DD4}" type="presOf" srcId="{1FB73CCF-0E09-47D2-9389-A124AA20DABA}" destId="{C31F2971-0ACC-490A-ABBB-07F78F81FC1A}" srcOrd="1" destOrd="0" presId="urn:microsoft.com/office/officeart/2005/8/layout/list1"/>
    <dgm:cxn modelId="{50464E80-B032-449B-B5BF-8CCAAA0F6C1F}" type="presOf" srcId="{F50BDE9B-8E0F-4FFE-B28C-EB1BEDFE2CC2}" destId="{E11E7C5B-FE82-4BA3-9E2A-EE968DF88F95}" srcOrd="0" destOrd="0" presId="urn:microsoft.com/office/officeart/2005/8/layout/list1"/>
    <dgm:cxn modelId="{86BF2B30-9AB9-4939-B05E-BF6352EB8D88}" type="presParOf" srcId="{F8F857ED-A18E-46FC-AA92-1AF718876FBF}" destId="{7EC588A2-438A-4DEC-8A09-9A272F456EC1}" srcOrd="0" destOrd="0" presId="urn:microsoft.com/office/officeart/2005/8/layout/list1"/>
    <dgm:cxn modelId="{659BA386-43C1-4450-B918-4A6235C6E0EB}" type="presParOf" srcId="{7EC588A2-438A-4DEC-8A09-9A272F456EC1}" destId="{21B49165-3FA3-46D8-9B35-86E929E9F95D}" srcOrd="0" destOrd="0" presId="urn:microsoft.com/office/officeart/2005/8/layout/list1"/>
    <dgm:cxn modelId="{0D2D45CB-CEF4-4157-B6C1-1A43D3E4D016}" type="presParOf" srcId="{7EC588A2-438A-4DEC-8A09-9A272F456EC1}" destId="{C31F2971-0ACC-490A-ABBB-07F78F81FC1A}" srcOrd="1" destOrd="0" presId="urn:microsoft.com/office/officeart/2005/8/layout/list1"/>
    <dgm:cxn modelId="{B1376DAF-8A56-43DC-A885-AFBE55402C86}" type="presParOf" srcId="{F8F857ED-A18E-46FC-AA92-1AF718876FBF}" destId="{3D9C2B20-6053-4324-9F9F-CAFC93BCA496}" srcOrd="1" destOrd="0" presId="urn:microsoft.com/office/officeart/2005/8/layout/list1"/>
    <dgm:cxn modelId="{5EF07A65-0E0C-46B9-AEB6-47BE57E8DC41}" type="presParOf" srcId="{F8F857ED-A18E-46FC-AA92-1AF718876FBF}" destId="{B4FEF64B-2C93-4EBB-92EE-2E174BE7D859}" srcOrd="2" destOrd="0" presId="urn:microsoft.com/office/officeart/2005/8/layout/list1"/>
    <dgm:cxn modelId="{5D710668-4E40-46B7-A2D6-4F4046EC5C45}" type="presParOf" srcId="{F8F857ED-A18E-46FC-AA92-1AF718876FBF}" destId="{00701D0B-5D4B-46F2-B95A-04AB9594F06C}" srcOrd="3" destOrd="0" presId="urn:microsoft.com/office/officeart/2005/8/layout/list1"/>
    <dgm:cxn modelId="{D1139424-E0D7-43FC-93F3-D8CDBF43F018}" type="presParOf" srcId="{F8F857ED-A18E-46FC-AA92-1AF718876FBF}" destId="{0E12333C-C457-4591-9A92-3373BDB406A9}" srcOrd="4" destOrd="0" presId="urn:microsoft.com/office/officeart/2005/8/layout/list1"/>
    <dgm:cxn modelId="{8C286735-0CF6-4CDA-AAF4-53547897CABC}" type="presParOf" srcId="{0E12333C-C457-4591-9A92-3373BDB406A9}" destId="{E11E7C5B-FE82-4BA3-9E2A-EE968DF88F95}" srcOrd="0" destOrd="0" presId="urn:microsoft.com/office/officeart/2005/8/layout/list1"/>
    <dgm:cxn modelId="{0AB16561-099F-4F13-8426-6F347263DF89}" type="presParOf" srcId="{0E12333C-C457-4591-9A92-3373BDB406A9}" destId="{33456C9E-C10C-43BA-B163-254BBBFA11CE}" srcOrd="1" destOrd="0" presId="urn:microsoft.com/office/officeart/2005/8/layout/list1"/>
    <dgm:cxn modelId="{5BE7BD97-78E0-4B49-AAF6-D5AA8BA7B500}" type="presParOf" srcId="{F8F857ED-A18E-46FC-AA92-1AF718876FBF}" destId="{FCC05558-C2B3-4797-A057-F5E65ECDDAFD}" srcOrd="5" destOrd="0" presId="urn:microsoft.com/office/officeart/2005/8/layout/list1"/>
    <dgm:cxn modelId="{540229CC-8ADD-4290-AA9E-91010E48A999}" type="presParOf" srcId="{F8F857ED-A18E-46FC-AA92-1AF718876FBF}" destId="{5F939935-1239-4DAC-91A9-49B875B8B206}" srcOrd="6" destOrd="0" presId="urn:microsoft.com/office/officeart/2005/8/layout/list1"/>
    <dgm:cxn modelId="{2EEBC982-5A4F-4E0F-BB3B-E6E33FEF310F}" type="presParOf" srcId="{F8F857ED-A18E-46FC-AA92-1AF718876FBF}" destId="{DE0DE4CA-73C9-4A26-A9CB-598684CB2627}" srcOrd="7" destOrd="0" presId="urn:microsoft.com/office/officeart/2005/8/layout/list1"/>
    <dgm:cxn modelId="{D78F1645-ABF7-4340-BB17-9FA5D84A8812}" type="presParOf" srcId="{F8F857ED-A18E-46FC-AA92-1AF718876FBF}" destId="{D9FA19B5-3A22-45E8-BBE6-3FA6F92FC2DD}" srcOrd="8" destOrd="0" presId="urn:microsoft.com/office/officeart/2005/8/layout/list1"/>
    <dgm:cxn modelId="{47053EC5-EA7E-4339-92AF-4CE7949B92CB}" type="presParOf" srcId="{D9FA19B5-3A22-45E8-BBE6-3FA6F92FC2DD}" destId="{33B381D6-742D-45D2-BC9A-620D1C5E7BF4}" srcOrd="0" destOrd="0" presId="urn:microsoft.com/office/officeart/2005/8/layout/list1"/>
    <dgm:cxn modelId="{BB20B249-9E3D-4399-92B0-56AD1E78CCE4}" type="presParOf" srcId="{D9FA19B5-3A22-45E8-BBE6-3FA6F92FC2DD}" destId="{A3668BCA-3077-46AF-9CE6-5B7A99CFCE61}" srcOrd="1" destOrd="0" presId="urn:microsoft.com/office/officeart/2005/8/layout/list1"/>
    <dgm:cxn modelId="{9DCA2A59-A96B-4DF3-978F-D570F1E06851}" type="presParOf" srcId="{F8F857ED-A18E-46FC-AA92-1AF718876FBF}" destId="{0F441133-5800-4267-A24C-2DA00D789017}" srcOrd="9" destOrd="0" presId="urn:microsoft.com/office/officeart/2005/8/layout/list1"/>
    <dgm:cxn modelId="{E3C0D15C-BF2B-417F-A89D-05FAEAF6B7B8}" type="presParOf" srcId="{F8F857ED-A18E-46FC-AA92-1AF718876FBF}" destId="{6BB5E004-174B-4809-B497-320ACA0AFC8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93976B1-68C0-4F37-90FF-B1EA8AF1897E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BDC1816-A616-4111-A0F0-7AA7A1D1D7EE}">
      <dgm:prSet phldrT="[Text]"/>
      <dgm:spPr/>
      <dgm:t>
        <a:bodyPr/>
        <a:lstStyle/>
        <a:p>
          <a:r>
            <a:rPr lang="en-US" b="1" smtClean="0"/>
            <a:t>Equipment Selection and Layout</a:t>
          </a:r>
          <a:endParaRPr lang="en-US"/>
        </a:p>
      </dgm:t>
    </dgm:pt>
    <dgm:pt modelId="{7C164DD6-6CB9-428E-9D07-D1621827F39F}" type="parTrans" cxnId="{2285E14F-DABF-427E-801B-48ECB167778B}">
      <dgm:prSet/>
      <dgm:spPr/>
      <dgm:t>
        <a:bodyPr/>
        <a:lstStyle/>
        <a:p>
          <a:endParaRPr lang="en-US"/>
        </a:p>
      </dgm:t>
    </dgm:pt>
    <dgm:pt modelId="{197A649F-BFAB-4678-A44D-3213252CBAA3}" type="sibTrans" cxnId="{2285E14F-DABF-427E-801B-48ECB167778B}">
      <dgm:prSet/>
      <dgm:spPr/>
      <dgm:t>
        <a:bodyPr/>
        <a:lstStyle/>
        <a:p>
          <a:endParaRPr lang="en-US"/>
        </a:p>
      </dgm:t>
    </dgm:pt>
    <dgm:pt modelId="{EBC44264-2689-4A5F-A46D-0E08E8D2E9BF}">
      <dgm:prSet/>
      <dgm:spPr/>
      <dgm:t>
        <a:bodyPr/>
        <a:lstStyle/>
        <a:p>
          <a:r>
            <a:rPr lang="en-US" b="1" smtClean="0"/>
            <a:t>Need and Cost</a:t>
          </a:r>
          <a:endParaRPr lang="en-US" b="1" dirty="0" smtClean="0"/>
        </a:p>
      </dgm:t>
    </dgm:pt>
    <dgm:pt modelId="{E6CF21EB-CB4C-4D57-87E8-8E648A2FBC2D}" type="parTrans" cxnId="{8203EE88-92AB-42EE-87D6-81EC550D7CAC}">
      <dgm:prSet/>
      <dgm:spPr/>
      <dgm:t>
        <a:bodyPr/>
        <a:lstStyle/>
        <a:p>
          <a:endParaRPr lang="en-US"/>
        </a:p>
      </dgm:t>
    </dgm:pt>
    <dgm:pt modelId="{46549793-79B7-414D-A038-54EC8957E1DF}" type="sibTrans" cxnId="{8203EE88-92AB-42EE-87D6-81EC550D7CAC}">
      <dgm:prSet/>
      <dgm:spPr/>
      <dgm:t>
        <a:bodyPr/>
        <a:lstStyle/>
        <a:p>
          <a:endParaRPr lang="en-US"/>
        </a:p>
      </dgm:t>
    </dgm:pt>
    <dgm:pt modelId="{B6072892-F9F1-4A27-9583-E16F6510F718}">
      <dgm:prSet/>
      <dgm:spPr/>
      <dgm:t>
        <a:bodyPr/>
        <a:lstStyle/>
        <a:p>
          <a:r>
            <a:rPr lang="en-US" b="1" dirty="0" smtClean="0"/>
            <a:t>Functional Attributes</a:t>
          </a:r>
        </a:p>
      </dgm:t>
    </dgm:pt>
    <dgm:pt modelId="{FA72E05A-65E0-4BD7-9989-67A4D1725D9B}" type="parTrans" cxnId="{B9EE7064-7ECD-4AD2-8FAE-6B84F488C6D5}">
      <dgm:prSet/>
      <dgm:spPr/>
      <dgm:t>
        <a:bodyPr/>
        <a:lstStyle/>
        <a:p>
          <a:endParaRPr lang="en-US"/>
        </a:p>
      </dgm:t>
    </dgm:pt>
    <dgm:pt modelId="{E5AD33AA-7680-4662-B0D9-3E04ECEE8F9F}" type="sibTrans" cxnId="{B9EE7064-7ECD-4AD2-8FAE-6B84F488C6D5}">
      <dgm:prSet/>
      <dgm:spPr/>
      <dgm:t>
        <a:bodyPr/>
        <a:lstStyle/>
        <a:p>
          <a:endParaRPr lang="en-US"/>
        </a:p>
      </dgm:t>
    </dgm:pt>
    <dgm:pt modelId="{D01260AD-913C-4F8F-BB2E-0C9FCAA72A2F}">
      <dgm:prSet/>
      <dgm:spPr/>
      <dgm:t>
        <a:bodyPr/>
        <a:lstStyle/>
        <a:p>
          <a:r>
            <a:rPr lang="en-US" b="1" smtClean="0"/>
            <a:t>Sanitation and Safety </a:t>
          </a:r>
          <a:endParaRPr lang="en-US" b="1" dirty="0" smtClean="0"/>
        </a:p>
      </dgm:t>
    </dgm:pt>
    <dgm:pt modelId="{B1F0A59D-C4A9-44F8-972E-EF83EF4B40C7}" type="parTrans" cxnId="{8B0FEE6D-33D8-4203-BCA1-7F10EEB7EC12}">
      <dgm:prSet/>
      <dgm:spPr/>
      <dgm:t>
        <a:bodyPr/>
        <a:lstStyle/>
        <a:p>
          <a:endParaRPr lang="en-US"/>
        </a:p>
      </dgm:t>
    </dgm:pt>
    <dgm:pt modelId="{B7EECBE0-ACAF-43E5-832D-F5DBE53CB573}" type="sibTrans" cxnId="{8B0FEE6D-33D8-4203-BCA1-7F10EEB7EC12}">
      <dgm:prSet/>
      <dgm:spPr/>
      <dgm:t>
        <a:bodyPr/>
        <a:lstStyle/>
        <a:p>
          <a:endParaRPr lang="en-US"/>
        </a:p>
      </dgm:t>
    </dgm:pt>
    <dgm:pt modelId="{B3337F9D-30A1-4C5F-BCDA-EEC1FED2B46C}">
      <dgm:prSet/>
      <dgm:spPr/>
      <dgm:t>
        <a:bodyPr/>
        <a:lstStyle/>
        <a:p>
          <a:r>
            <a:rPr lang="en-US" b="1" smtClean="0"/>
            <a:t>Size, Appearance, and Design </a:t>
          </a:r>
          <a:endParaRPr lang="en-US" b="1" dirty="0" smtClean="0"/>
        </a:p>
      </dgm:t>
    </dgm:pt>
    <dgm:pt modelId="{192C46D2-7A5B-4807-B9F5-E046ECBDF591}" type="parTrans" cxnId="{9A20B910-A957-473C-B0E7-F497BC56BB79}">
      <dgm:prSet/>
      <dgm:spPr/>
      <dgm:t>
        <a:bodyPr/>
        <a:lstStyle/>
        <a:p>
          <a:endParaRPr lang="en-US"/>
        </a:p>
      </dgm:t>
    </dgm:pt>
    <dgm:pt modelId="{13266CD4-53C2-4C5D-BE44-62F88CA21A5C}" type="sibTrans" cxnId="{9A20B910-A957-473C-B0E7-F497BC56BB79}">
      <dgm:prSet/>
      <dgm:spPr/>
      <dgm:t>
        <a:bodyPr/>
        <a:lstStyle/>
        <a:p>
          <a:endParaRPr lang="en-US"/>
        </a:p>
      </dgm:t>
    </dgm:pt>
    <dgm:pt modelId="{00805C38-08C4-4E17-AD4A-1593CFB44C8D}">
      <dgm:prSet/>
      <dgm:spPr/>
      <dgm:t>
        <a:bodyPr/>
        <a:lstStyle/>
        <a:p>
          <a:r>
            <a:rPr lang="en-US" b="1" smtClean="0"/>
            <a:t>Overall Performance </a:t>
          </a:r>
          <a:endParaRPr lang="en-US" b="1" dirty="0"/>
        </a:p>
      </dgm:t>
    </dgm:pt>
    <dgm:pt modelId="{A155320E-AE1E-49D9-891E-5CF84D184811}" type="parTrans" cxnId="{9A5AFAD9-6BD9-4A84-9495-AE0BFE9C170B}">
      <dgm:prSet/>
      <dgm:spPr/>
      <dgm:t>
        <a:bodyPr/>
        <a:lstStyle/>
        <a:p>
          <a:endParaRPr lang="en-US"/>
        </a:p>
      </dgm:t>
    </dgm:pt>
    <dgm:pt modelId="{7AC77314-48ED-4290-A55B-4F770D37F618}" type="sibTrans" cxnId="{9A5AFAD9-6BD9-4A84-9495-AE0BFE9C170B}">
      <dgm:prSet/>
      <dgm:spPr/>
      <dgm:t>
        <a:bodyPr/>
        <a:lstStyle/>
        <a:p>
          <a:endParaRPr lang="en-US"/>
        </a:p>
      </dgm:t>
    </dgm:pt>
    <dgm:pt modelId="{6E6E5A34-8414-4CCB-9CD3-B2A0273DE408}" type="pres">
      <dgm:prSet presAssocID="{593976B1-68C0-4F37-90FF-B1EA8AF1897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864BBBB-7F73-4FB0-8A61-A961CCB5FAFB}" type="pres">
      <dgm:prSet presAssocID="{CBDC1816-A616-4111-A0F0-7AA7A1D1D7EE}" presName="parentLin" presStyleCnt="0"/>
      <dgm:spPr/>
    </dgm:pt>
    <dgm:pt modelId="{49133907-E223-42CA-8670-423AC65D9AA3}" type="pres">
      <dgm:prSet presAssocID="{CBDC1816-A616-4111-A0F0-7AA7A1D1D7EE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EF1CE92C-ED52-4B26-989A-70F198EE113C}" type="pres">
      <dgm:prSet presAssocID="{CBDC1816-A616-4111-A0F0-7AA7A1D1D7E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57E862-D2F6-4400-BC90-C0E5CDA57D48}" type="pres">
      <dgm:prSet presAssocID="{CBDC1816-A616-4111-A0F0-7AA7A1D1D7EE}" presName="negativeSpace" presStyleCnt="0"/>
      <dgm:spPr/>
    </dgm:pt>
    <dgm:pt modelId="{F32C0E1A-8525-4F46-A14C-2992595FC02A}" type="pres">
      <dgm:prSet presAssocID="{CBDC1816-A616-4111-A0F0-7AA7A1D1D7EE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4E6C192-773B-405E-93AD-CCAA6AC7B672}" type="presOf" srcId="{EBC44264-2689-4A5F-A46D-0E08E8D2E9BF}" destId="{F32C0E1A-8525-4F46-A14C-2992595FC02A}" srcOrd="0" destOrd="0" presId="urn:microsoft.com/office/officeart/2005/8/layout/list1"/>
    <dgm:cxn modelId="{2285E14F-DABF-427E-801B-48ECB167778B}" srcId="{593976B1-68C0-4F37-90FF-B1EA8AF1897E}" destId="{CBDC1816-A616-4111-A0F0-7AA7A1D1D7EE}" srcOrd="0" destOrd="0" parTransId="{7C164DD6-6CB9-428E-9D07-D1621827F39F}" sibTransId="{197A649F-BFAB-4678-A44D-3213252CBAA3}"/>
    <dgm:cxn modelId="{BF36AD6B-F4A6-4F62-9CCC-657ECBB6CDB1}" type="presOf" srcId="{CBDC1816-A616-4111-A0F0-7AA7A1D1D7EE}" destId="{EF1CE92C-ED52-4B26-989A-70F198EE113C}" srcOrd="1" destOrd="0" presId="urn:microsoft.com/office/officeart/2005/8/layout/list1"/>
    <dgm:cxn modelId="{9A5AFAD9-6BD9-4A84-9495-AE0BFE9C170B}" srcId="{CBDC1816-A616-4111-A0F0-7AA7A1D1D7EE}" destId="{00805C38-08C4-4E17-AD4A-1593CFB44C8D}" srcOrd="4" destOrd="0" parTransId="{A155320E-AE1E-49D9-891E-5CF84D184811}" sibTransId="{7AC77314-48ED-4290-A55B-4F770D37F618}"/>
    <dgm:cxn modelId="{4D28B3D9-9EEE-41C3-98FD-647189F2338E}" type="presOf" srcId="{CBDC1816-A616-4111-A0F0-7AA7A1D1D7EE}" destId="{49133907-E223-42CA-8670-423AC65D9AA3}" srcOrd="0" destOrd="0" presId="urn:microsoft.com/office/officeart/2005/8/layout/list1"/>
    <dgm:cxn modelId="{C99CA1AE-522D-4136-8418-032BBD7D53C8}" type="presOf" srcId="{B3337F9D-30A1-4C5F-BCDA-EEC1FED2B46C}" destId="{F32C0E1A-8525-4F46-A14C-2992595FC02A}" srcOrd="0" destOrd="3" presId="urn:microsoft.com/office/officeart/2005/8/layout/list1"/>
    <dgm:cxn modelId="{9A20B910-A957-473C-B0E7-F497BC56BB79}" srcId="{CBDC1816-A616-4111-A0F0-7AA7A1D1D7EE}" destId="{B3337F9D-30A1-4C5F-BCDA-EEC1FED2B46C}" srcOrd="3" destOrd="0" parTransId="{192C46D2-7A5B-4807-B9F5-E046ECBDF591}" sibTransId="{13266CD4-53C2-4C5D-BE44-62F88CA21A5C}"/>
    <dgm:cxn modelId="{8989C5E5-44C5-4D5E-A11D-A4456E18893D}" type="presOf" srcId="{B6072892-F9F1-4A27-9583-E16F6510F718}" destId="{F32C0E1A-8525-4F46-A14C-2992595FC02A}" srcOrd="0" destOrd="1" presId="urn:microsoft.com/office/officeart/2005/8/layout/list1"/>
    <dgm:cxn modelId="{8B0FEE6D-33D8-4203-BCA1-7F10EEB7EC12}" srcId="{CBDC1816-A616-4111-A0F0-7AA7A1D1D7EE}" destId="{D01260AD-913C-4F8F-BB2E-0C9FCAA72A2F}" srcOrd="2" destOrd="0" parTransId="{B1F0A59D-C4A9-44F8-972E-EF83EF4B40C7}" sibTransId="{B7EECBE0-ACAF-43E5-832D-F5DBE53CB573}"/>
    <dgm:cxn modelId="{E408768C-91D8-46E7-81A1-8BE76B4EE8AF}" type="presOf" srcId="{593976B1-68C0-4F37-90FF-B1EA8AF1897E}" destId="{6E6E5A34-8414-4CCB-9CD3-B2A0273DE408}" srcOrd="0" destOrd="0" presId="urn:microsoft.com/office/officeart/2005/8/layout/list1"/>
    <dgm:cxn modelId="{BD4C5460-DFA1-4782-B7BD-5E8FCF233738}" type="presOf" srcId="{D01260AD-913C-4F8F-BB2E-0C9FCAA72A2F}" destId="{F32C0E1A-8525-4F46-A14C-2992595FC02A}" srcOrd="0" destOrd="2" presId="urn:microsoft.com/office/officeart/2005/8/layout/list1"/>
    <dgm:cxn modelId="{EF4955C3-849A-4AB8-8AA9-8E167669F26C}" type="presOf" srcId="{00805C38-08C4-4E17-AD4A-1593CFB44C8D}" destId="{F32C0E1A-8525-4F46-A14C-2992595FC02A}" srcOrd="0" destOrd="4" presId="urn:microsoft.com/office/officeart/2005/8/layout/list1"/>
    <dgm:cxn modelId="{B9EE7064-7ECD-4AD2-8FAE-6B84F488C6D5}" srcId="{CBDC1816-A616-4111-A0F0-7AA7A1D1D7EE}" destId="{B6072892-F9F1-4A27-9583-E16F6510F718}" srcOrd="1" destOrd="0" parTransId="{FA72E05A-65E0-4BD7-9989-67A4D1725D9B}" sibTransId="{E5AD33AA-7680-4662-B0D9-3E04ECEE8F9F}"/>
    <dgm:cxn modelId="{8203EE88-92AB-42EE-87D6-81EC550D7CAC}" srcId="{CBDC1816-A616-4111-A0F0-7AA7A1D1D7EE}" destId="{EBC44264-2689-4A5F-A46D-0E08E8D2E9BF}" srcOrd="0" destOrd="0" parTransId="{E6CF21EB-CB4C-4D57-87E8-8E648A2FBC2D}" sibTransId="{46549793-79B7-414D-A038-54EC8957E1DF}"/>
    <dgm:cxn modelId="{946AEE00-D8E6-42A6-BBCF-D36E2DCC3D53}" type="presParOf" srcId="{6E6E5A34-8414-4CCB-9CD3-B2A0273DE408}" destId="{B864BBBB-7F73-4FB0-8A61-A961CCB5FAFB}" srcOrd="0" destOrd="0" presId="urn:microsoft.com/office/officeart/2005/8/layout/list1"/>
    <dgm:cxn modelId="{1FD6E9E5-93B1-4EA0-95B3-ED444C2E873F}" type="presParOf" srcId="{B864BBBB-7F73-4FB0-8A61-A961CCB5FAFB}" destId="{49133907-E223-42CA-8670-423AC65D9AA3}" srcOrd="0" destOrd="0" presId="urn:microsoft.com/office/officeart/2005/8/layout/list1"/>
    <dgm:cxn modelId="{64DFC4F5-2657-4458-82B3-E83339D47F77}" type="presParOf" srcId="{B864BBBB-7F73-4FB0-8A61-A961CCB5FAFB}" destId="{EF1CE92C-ED52-4B26-989A-70F198EE113C}" srcOrd="1" destOrd="0" presId="urn:microsoft.com/office/officeart/2005/8/layout/list1"/>
    <dgm:cxn modelId="{F5CEC09A-1FED-4643-9F7F-4F579E307A6A}" type="presParOf" srcId="{6E6E5A34-8414-4CCB-9CD3-B2A0273DE408}" destId="{9757E862-D2F6-4400-BC90-C0E5CDA57D48}" srcOrd="1" destOrd="0" presId="urn:microsoft.com/office/officeart/2005/8/layout/list1"/>
    <dgm:cxn modelId="{61906CDF-D057-43EB-9A39-375644DCB2AA}" type="presParOf" srcId="{6E6E5A34-8414-4CCB-9CD3-B2A0273DE408}" destId="{F32C0E1A-8525-4F46-A14C-2992595FC02A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BD41DC7-E680-42C1-843D-A67C63D2F5C3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31B76DF-AF8B-4F7E-AC21-1A6CC9072466}">
      <dgm:prSet phldrT="[Text]"/>
      <dgm:spPr/>
      <dgm:t>
        <a:bodyPr/>
        <a:lstStyle/>
        <a:p>
          <a:r>
            <a:rPr lang="en-US" b="1" smtClean="0"/>
            <a:t>Planning the Overall Atmosphere</a:t>
          </a:r>
          <a:endParaRPr lang="en-US"/>
        </a:p>
      </dgm:t>
    </dgm:pt>
    <dgm:pt modelId="{C1BFBB07-807F-473D-8574-E24F75656C76}" type="parTrans" cxnId="{69507C2A-22EE-450F-8FB6-1C719AD5845E}">
      <dgm:prSet/>
      <dgm:spPr/>
      <dgm:t>
        <a:bodyPr/>
        <a:lstStyle/>
        <a:p>
          <a:endParaRPr lang="en-US"/>
        </a:p>
      </dgm:t>
    </dgm:pt>
    <dgm:pt modelId="{66AF956C-9ACE-43FE-9583-759446709247}" type="sibTrans" cxnId="{69507C2A-22EE-450F-8FB6-1C719AD5845E}">
      <dgm:prSet/>
      <dgm:spPr/>
      <dgm:t>
        <a:bodyPr/>
        <a:lstStyle/>
        <a:p>
          <a:endParaRPr lang="en-US"/>
        </a:p>
      </dgm:t>
    </dgm:pt>
    <dgm:pt modelId="{67F0C332-CD03-483F-8721-0CB72803DCFD}">
      <dgm:prSet/>
      <dgm:spPr/>
      <dgm:t>
        <a:bodyPr/>
        <a:lstStyle/>
        <a:p>
          <a:r>
            <a:rPr lang="en-US" b="1" smtClean="0"/>
            <a:t>Appearance</a:t>
          </a:r>
          <a:endParaRPr lang="en-US" b="1" dirty="0" smtClean="0"/>
        </a:p>
      </dgm:t>
    </dgm:pt>
    <dgm:pt modelId="{E0FB32AA-AC87-40EF-A35C-ADDE65A5CBE5}" type="parTrans" cxnId="{090E4F09-31CB-426E-9C86-FB47D9A2FF42}">
      <dgm:prSet/>
      <dgm:spPr/>
      <dgm:t>
        <a:bodyPr/>
        <a:lstStyle/>
        <a:p>
          <a:endParaRPr lang="en-US"/>
        </a:p>
      </dgm:t>
    </dgm:pt>
    <dgm:pt modelId="{5C268BF8-02CE-461A-95F9-4EDC6C936E9D}" type="sibTrans" cxnId="{090E4F09-31CB-426E-9C86-FB47D9A2FF42}">
      <dgm:prSet/>
      <dgm:spPr/>
      <dgm:t>
        <a:bodyPr/>
        <a:lstStyle/>
        <a:p>
          <a:endParaRPr lang="en-US"/>
        </a:p>
      </dgm:t>
    </dgm:pt>
    <dgm:pt modelId="{E76DEEA8-8F16-4C06-955B-D2EB89E788A4}">
      <dgm:prSet/>
      <dgm:spPr/>
      <dgm:t>
        <a:bodyPr/>
        <a:lstStyle/>
        <a:p>
          <a:r>
            <a:rPr lang="en-US" b="1" dirty="0" smtClean="0"/>
            <a:t>Color, Odor, Sound, comfort</a:t>
          </a:r>
        </a:p>
      </dgm:t>
    </dgm:pt>
    <dgm:pt modelId="{3398D92F-EAD5-400A-A097-CF16407D15FF}" type="parTrans" cxnId="{6454BEC6-87B4-40C9-93C9-489AE40FC04D}">
      <dgm:prSet/>
      <dgm:spPr/>
      <dgm:t>
        <a:bodyPr/>
        <a:lstStyle/>
        <a:p>
          <a:endParaRPr lang="en-US"/>
        </a:p>
      </dgm:t>
    </dgm:pt>
    <dgm:pt modelId="{E30036DA-ACAD-4171-91A8-C4EE65233F8B}" type="sibTrans" cxnId="{6454BEC6-87B4-40C9-93C9-489AE40FC04D}">
      <dgm:prSet/>
      <dgm:spPr/>
      <dgm:t>
        <a:bodyPr/>
        <a:lstStyle/>
        <a:p>
          <a:endParaRPr lang="en-US"/>
        </a:p>
      </dgm:t>
    </dgm:pt>
    <dgm:pt modelId="{AF9A9F75-D80F-41C2-B3F7-3684DCDB331C}">
      <dgm:prSet/>
      <dgm:spPr/>
      <dgm:t>
        <a:bodyPr/>
        <a:lstStyle/>
        <a:p>
          <a:r>
            <a:rPr lang="en-US" b="1" dirty="0" smtClean="0"/>
            <a:t>Service</a:t>
          </a:r>
        </a:p>
      </dgm:t>
    </dgm:pt>
    <dgm:pt modelId="{1E737AFC-BF91-48C6-AD9B-06B66175833C}" type="parTrans" cxnId="{EAD08BAA-7D16-45B6-9F94-76A52E9950A8}">
      <dgm:prSet/>
      <dgm:spPr/>
      <dgm:t>
        <a:bodyPr/>
        <a:lstStyle/>
        <a:p>
          <a:endParaRPr lang="en-US"/>
        </a:p>
      </dgm:t>
    </dgm:pt>
    <dgm:pt modelId="{C2C1183B-9568-41FB-92B5-BD70DE88CC61}" type="sibTrans" cxnId="{EAD08BAA-7D16-45B6-9F94-76A52E9950A8}">
      <dgm:prSet/>
      <dgm:spPr/>
      <dgm:t>
        <a:bodyPr/>
        <a:lstStyle/>
        <a:p>
          <a:endParaRPr lang="en-US"/>
        </a:p>
      </dgm:t>
    </dgm:pt>
    <dgm:pt modelId="{D76CBAE3-6406-4ADD-A9AB-C87557529458}">
      <dgm:prSet/>
      <dgm:spPr/>
      <dgm:t>
        <a:bodyPr/>
        <a:lstStyle/>
        <a:p>
          <a:r>
            <a:rPr lang="en-US" b="1" dirty="0" smtClean="0"/>
            <a:t>Marketability</a:t>
          </a:r>
        </a:p>
      </dgm:t>
    </dgm:pt>
    <dgm:pt modelId="{D781379D-D5EF-4DA7-B2E8-FCAA55EBECD9}" type="parTrans" cxnId="{55CCDAEF-AEA1-46D8-AF14-36A21B185249}">
      <dgm:prSet/>
      <dgm:spPr/>
      <dgm:t>
        <a:bodyPr/>
        <a:lstStyle/>
        <a:p>
          <a:endParaRPr lang="en-US"/>
        </a:p>
      </dgm:t>
    </dgm:pt>
    <dgm:pt modelId="{B3341641-7450-4347-8016-49F4AD2E5E5C}" type="sibTrans" cxnId="{55CCDAEF-AEA1-46D8-AF14-36A21B185249}">
      <dgm:prSet/>
      <dgm:spPr/>
      <dgm:t>
        <a:bodyPr/>
        <a:lstStyle/>
        <a:p>
          <a:endParaRPr lang="en-US"/>
        </a:p>
      </dgm:t>
    </dgm:pt>
    <dgm:pt modelId="{4F1EC9B6-9FDA-4210-BE53-71A3BECC7495}">
      <dgm:prSet/>
      <dgm:spPr/>
      <dgm:t>
        <a:bodyPr/>
        <a:lstStyle/>
        <a:p>
          <a:r>
            <a:rPr lang="en-US" b="1" dirty="0" smtClean="0"/>
            <a:t>Management </a:t>
          </a:r>
          <a:endParaRPr lang="en-US" dirty="0"/>
        </a:p>
      </dgm:t>
    </dgm:pt>
    <dgm:pt modelId="{06696474-0E7B-49B2-9966-D154772723B1}" type="parTrans" cxnId="{76215430-FD83-4494-B321-C55161C7E9F4}">
      <dgm:prSet/>
      <dgm:spPr/>
      <dgm:t>
        <a:bodyPr/>
        <a:lstStyle/>
        <a:p>
          <a:endParaRPr lang="en-US"/>
        </a:p>
      </dgm:t>
    </dgm:pt>
    <dgm:pt modelId="{4568DB01-8FBA-4A04-ADBA-D22F874B6456}" type="sibTrans" cxnId="{76215430-FD83-4494-B321-C55161C7E9F4}">
      <dgm:prSet/>
      <dgm:spPr/>
      <dgm:t>
        <a:bodyPr/>
        <a:lstStyle/>
        <a:p>
          <a:endParaRPr lang="en-US"/>
        </a:p>
      </dgm:t>
    </dgm:pt>
    <dgm:pt modelId="{1F7635AF-94A9-45A7-B2A1-13BB7BB82B42}" type="pres">
      <dgm:prSet presAssocID="{4BD41DC7-E680-42C1-843D-A67C63D2F5C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41E4E61-F951-4E7A-A0BC-B158AC0F3BA6}" type="pres">
      <dgm:prSet presAssocID="{B31B76DF-AF8B-4F7E-AC21-1A6CC9072466}" presName="parentLin" presStyleCnt="0"/>
      <dgm:spPr/>
    </dgm:pt>
    <dgm:pt modelId="{03609E65-89C0-45F4-91CB-B86A16845B52}" type="pres">
      <dgm:prSet presAssocID="{B31B76DF-AF8B-4F7E-AC21-1A6CC9072466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8D8C29F0-8C50-4136-8E90-AB0342F71C13}" type="pres">
      <dgm:prSet presAssocID="{B31B76DF-AF8B-4F7E-AC21-1A6CC907246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2484A1-CEDF-440A-9DE4-4F925B3C3130}" type="pres">
      <dgm:prSet presAssocID="{B31B76DF-AF8B-4F7E-AC21-1A6CC9072466}" presName="negativeSpace" presStyleCnt="0"/>
      <dgm:spPr/>
    </dgm:pt>
    <dgm:pt modelId="{38DE3DDD-837F-4730-BBCE-E30A314060CC}" type="pres">
      <dgm:prSet presAssocID="{B31B76DF-AF8B-4F7E-AC21-1A6CC9072466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507C2A-22EE-450F-8FB6-1C719AD5845E}" srcId="{4BD41DC7-E680-42C1-843D-A67C63D2F5C3}" destId="{B31B76DF-AF8B-4F7E-AC21-1A6CC9072466}" srcOrd="0" destOrd="0" parTransId="{C1BFBB07-807F-473D-8574-E24F75656C76}" sibTransId="{66AF956C-9ACE-43FE-9583-759446709247}"/>
    <dgm:cxn modelId="{090E4F09-31CB-426E-9C86-FB47D9A2FF42}" srcId="{B31B76DF-AF8B-4F7E-AC21-1A6CC9072466}" destId="{67F0C332-CD03-483F-8721-0CB72803DCFD}" srcOrd="0" destOrd="0" parTransId="{E0FB32AA-AC87-40EF-A35C-ADDE65A5CBE5}" sibTransId="{5C268BF8-02CE-461A-95F9-4EDC6C936E9D}"/>
    <dgm:cxn modelId="{508B6E90-72A7-431D-B9C1-464AE121D5B6}" type="presOf" srcId="{B31B76DF-AF8B-4F7E-AC21-1A6CC9072466}" destId="{03609E65-89C0-45F4-91CB-B86A16845B52}" srcOrd="0" destOrd="0" presId="urn:microsoft.com/office/officeart/2005/8/layout/list1"/>
    <dgm:cxn modelId="{E5FFC840-3E51-4CEF-93DA-F82F3145C5D9}" type="presOf" srcId="{AF9A9F75-D80F-41C2-B3F7-3684DCDB331C}" destId="{38DE3DDD-837F-4730-BBCE-E30A314060CC}" srcOrd="0" destOrd="2" presId="urn:microsoft.com/office/officeart/2005/8/layout/list1"/>
    <dgm:cxn modelId="{EAD08BAA-7D16-45B6-9F94-76A52E9950A8}" srcId="{B31B76DF-AF8B-4F7E-AC21-1A6CC9072466}" destId="{AF9A9F75-D80F-41C2-B3F7-3684DCDB331C}" srcOrd="1" destOrd="0" parTransId="{1E737AFC-BF91-48C6-AD9B-06B66175833C}" sibTransId="{C2C1183B-9568-41FB-92B5-BD70DE88CC61}"/>
    <dgm:cxn modelId="{76215430-FD83-4494-B321-C55161C7E9F4}" srcId="{B31B76DF-AF8B-4F7E-AC21-1A6CC9072466}" destId="{4F1EC9B6-9FDA-4210-BE53-71A3BECC7495}" srcOrd="3" destOrd="0" parTransId="{06696474-0E7B-49B2-9966-D154772723B1}" sibTransId="{4568DB01-8FBA-4A04-ADBA-D22F874B6456}"/>
    <dgm:cxn modelId="{D2C4965D-B739-4F82-A989-7E3E5BEADF68}" type="presOf" srcId="{E76DEEA8-8F16-4C06-955B-D2EB89E788A4}" destId="{38DE3DDD-837F-4730-BBCE-E30A314060CC}" srcOrd="0" destOrd="1" presId="urn:microsoft.com/office/officeart/2005/8/layout/list1"/>
    <dgm:cxn modelId="{2B713059-22B9-42E3-AD9D-39ABA5540B90}" type="presOf" srcId="{67F0C332-CD03-483F-8721-0CB72803DCFD}" destId="{38DE3DDD-837F-4730-BBCE-E30A314060CC}" srcOrd="0" destOrd="0" presId="urn:microsoft.com/office/officeart/2005/8/layout/list1"/>
    <dgm:cxn modelId="{3A46CC5F-2F16-4DA4-B3A0-FC7F3F68D7D3}" type="presOf" srcId="{B31B76DF-AF8B-4F7E-AC21-1A6CC9072466}" destId="{8D8C29F0-8C50-4136-8E90-AB0342F71C13}" srcOrd="1" destOrd="0" presId="urn:microsoft.com/office/officeart/2005/8/layout/list1"/>
    <dgm:cxn modelId="{DF5723ED-D61A-4267-A3E0-54AC91A1CFB8}" type="presOf" srcId="{4BD41DC7-E680-42C1-843D-A67C63D2F5C3}" destId="{1F7635AF-94A9-45A7-B2A1-13BB7BB82B42}" srcOrd="0" destOrd="0" presId="urn:microsoft.com/office/officeart/2005/8/layout/list1"/>
    <dgm:cxn modelId="{55CCDAEF-AEA1-46D8-AF14-36A21B185249}" srcId="{B31B76DF-AF8B-4F7E-AC21-1A6CC9072466}" destId="{D76CBAE3-6406-4ADD-A9AB-C87557529458}" srcOrd="2" destOrd="0" parTransId="{D781379D-D5EF-4DA7-B2E8-FCAA55EBECD9}" sibTransId="{B3341641-7450-4347-8016-49F4AD2E5E5C}"/>
    <dgm:cxn modelId="{580F0A08-36E4-4505-AF41-138472D561EB}" type="presOf" srcId="{4F1EC9B6-9FDA-4210-BE53-71A3BECC7495}" destId="{38DE3DDD-837F-4730-BBCE-E30A314060CC}" srcOrd="0" destOrd="4" presId="urn:microsoft.com/office/officeart/2005/8/layout/list1"/>
    <dgm:cxn modelId="{91803743-1C1D-4C5F-8BC3-270C69E5B17D}" type="presOf" srcId="{D76CBAE3-6406-4ADD-A9AB-C87557529458}" destId="{38DE3DDD-837F-4730-BBCE-E30A314060CC}" srcOrd="0" destOrd="3" presId="urn:microsoft.com/office/officeart/2005/8/layout/list1"/>
    <dgm:cxn modelId="{6454BEC6-87B4-40C9-93C9-489AE40FC04D}" srcId="{67F0C332-CD03-483F-8721-0CB72803DCFD}" destId="{E76DEEA8-8F16-4C06-955B-D2EB89E788A4}" srcOrd="0" destOrd="0" parTransId="{3398D92F-EAD5-400A-A097-CF16407D15FF}" sibTransId="{E30036DA-ACAD-4171-91A8-C4EE65233F8B}"/>
    <dgm:cxn modelId="{DF0C28AD-E754-4FA5-B4BA-4CD8E62DE017}" type="presParOf" srcId="{1F7635AF-94A9-45A7-B2A1-13BB7BB82B42}" destId="{941E4E61-F951-4E7A-A0BC-B158AC0F3BA6}" srcOrd="0" destOrd="0" presId="urn:microsoft.com/office/officeart/2005/8/layout/list1"/>
    <dgm:cxn modelId="{7235D9FF-36F5-4B44-A0F0-1DB0F7BF3309}" type="presParOf" srcId="{941E4E61-F951-4E7A-A0BC-B158AC0F3BA6}" destId="{03609E65-89C0-45F4-91CB-B86A16845B52}" srcOrd="0" destOrd="0" presId="urn:microsoft.com/office/officeart/2005/8/layout/list1"/>
    <dgm:cxn modelId="{27171E54-744B-4CC6-9863-B7D32E8D0158}" type="presParOf" srcId="{941E4E61-F951-4E7A-A0BC-B158AC0F3BA6}" destId="{8D8C29F0-8C50-4136-8E90-AB0342F71C13}" srcOrd="1" destOrd="0" presId="urn:microsoft.com/office/officeart/2005/8/layout/list1"/>
    <dgm:cxn modelId="{BC7E7830-ECA6-49E7-B4BA-E758D30C8011}" type="presParOf" srcId="{1F7635AF-94A9-45A7-B2A1-13BB7BB82B42}" destId="{AA2484A1-CEDF-440A-9DE4-4F925B3C3130}" srcOrd="1" destOrd="0" presId="urn:microsoft.com/office/officeart/2005/8/layout/list1"/>
    <dgm:cxn modelId="{58ED0DDD-633D-44D4-8793-5DA0A7AFFE8C}" type="presParOf" srcId="{1F7635AF-94A9-45A7-B2A1-13BB7BB82B42}" destId="{38DE3DDD-837F-4730-BBCE-E30A314060CC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905166-B665-4BD0-BAA3-9E12F6C43E60}">
      <dsp:nvSpPr>
        <dsp:cNvPr id="0" name=""/>
        <dsp:cNvSpPr/>
      </dsp:nvSpPr>
      <dsp:spPr>
        <a:xfrm>
          <a:off x="710210" y="641948"/>
          <a:ext cx="4294578" cy="4294578"/>
        </a:xfrm>
        <a:prstGeom prst="blockArc">
          <a:avLst>
            <a:gd name="adj1" fmla="val 10800000"/>
            <a:gd name="adj2" fmla="val 1620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75B670-7275-4D02-A7DB-9D7BEB98BCD5}">
      <dsp:nvSpPr>
        <dsp:cNvPr id="0" name=""/>
        <dsp:cNvSpPr/>
      </dsp:nvSpPr>
      <dsp:spPr>
        <a:xfrm>
          <a:off x="710210" y="641948"/>
          <a:ext cx="4294578" cy="4294578"/>
        </a:xfrm>
        <a:prstGeom prst="blockArc">
          <a:avLst>
            <a:gd name="adj1" fmla="val 5400000"/>
            <a:gd name="adj2" fmla="val 1080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A1F72E-4449-4C00-A75D-50E62CBC1A43}">
      <dsp:nvSpPr>
        <dsp:cNvPr id="0" name=""/>
        <dsp:cNvSpPr/>
      </dsp:nvSpPr>
      <dsp:spPr>
        <a:xfrm>
          <a:off x="710210" y="641948"/>
          <a:ext cx="4294578" cy="4294578"/>
        </a:xfrm>
        <a:prstGeom prst="blockArc">
          <a:avLst>
            <a:gd name="adj1" fmla="val 0"/>
            <a:gd name="adj2" fmla="val 540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D2C758-119E-4440-B181-1587D75B7378}">
      <dsp:nvSpPr>
        <dsp:cNvPr id="0" name=""/>
        <dsp:cNvSpPr/>
      </dsp:nvSpPr>
      <dsp:spPr>
        <a:xfrm>
          <a:off x="710210" y="641948"/>
          <a:ext cx="4294578" cy="4294578"/>
        </a:xfrm>
        <a:prstGeom prst="blockArc">
          <a:avLst>
            <a:gd name="adj1" fmla="val 16200000"/>
            <a:gd name="adj2" fmla="val 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5F23CF-AC27-4156-B7E1-5B2F62C7746C}">
      <dsp:nvSpPr>
        <dsp:cNvPr id="0" name=""/>
        <dsp:cNvSpPr/>
      </dsp:nvSpPr>
      <dsp:spPr>
        <a:xfrm>
          <a:off x="1869653" y="1801390"/>
          <a:ext cx="1975693" cy="19756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Concept (Menu)</a:t>
          </a:r>
          <a:endParaRPr lang="en-US" sz="2300" kern="1200" dirty="0"/>
        </a:p>
      </dsp:txBody>
      <dsp:txXfrm>
        <a:off x="2158987" y="2090724"/>
        <a:ext cx="1397025" cy="1397025"/>
      </dsp:txXfrm>
    </dsp:sp>
    <dsp:sp modelId="{07C48948-5467-4A2D-A0A7-4A317BD36BD2}">
      <dsp:nvSpPr>
        <dsp:cNvPr id="0" name=""/>
        <dsp:cNvSpPr/>
      </dsp:nvSpPr>
      <dsp:spPr>
        <a:xfrm>
          <a:off x="2166007" y="243"/>
          <a:ext cx="1382985" cy="13829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Process</a:t>
          </a:r>
          <a:endParaRPr lang="en-US" sz="1800" kern="1200" dirty="0"/>
        </a:p>
      </dsp:txBody>
      <dsp:txXfrm>
        <a:off x="2368540" y="202776"/>
        <a:ext cx="977919" cy="977919"/>
      </dsp:txXfrm>
    </dsp:sp>
    <dsp:sp modelId="{4FC03D83-62C2-453F-96D2-9C3CDB77DF24}">
      <dsp:nvSpPr>
        <dsp:cNvPr id="0" name=""/>
        <dsp:cNvSpPr/>
      </dsp:nvSpPr>
      <dsp:spPr>
        <a:xfrm>
          <a:off x="4263509" y="2097744"/>
          <a:ext cx="1382985" cy="13829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Service</a:t>
          </a:r>
          <a:endParaRPr lang="en-US" sz="1800" kern="1200" dirty="0"/>
        </a:p>
      </dsp:txBody>
      <dsp:txXfrm>
        <a:off x="4466042" y="2300277"/>
        <a:ext cx="977919" cy="977919"/>
      </dsp:txXfrm>
    </dsp:sp>
    <dsp:sp modelId="{B0C39341-122A-44E0-8C14-65077DEB26D9}">
      <dsp:nvSpPr>
        <dsp:cNvPr id="0" name=""/>
        <dsp:cNvSpPr/>
      </dsp:nvSpPr>
      <dsp:spPr>
        <a:xfrm>
          <a:off x="2166007" y="4195246"/>
          <a:ext cx="1382985" cy="13829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Quality</a:t>
          </a:r>
          <a:endParaRPr lang="en-US" sz="1800" kern="1200" dirty="0"/>
        </a:p>
      </dsp:txBody>
      <dsp:txXfrm>
        <a:off x="2368540" y="4397779"/>
        <a:ext cx="977919" cy="977919"/>
      </dsp:txXfrm>
    </dsp:sp>
    <dsp:sp modelId="{0511F78A-C7E2-4799-926C-70AAF56EDB13}">
      <dsp:nvSpPr>
        <dsp:cNvPr id="0" name=""/>
        <dsp:cNvSpPr/>
      </dsp:nvSpPr>
      <dsp:spPr>
        <a:xfrm>
          <a:off x="68505" y="2097744"/>
          <a:ext cx="1382985" cy="13829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Physical Facilities</a:t>
          </a:r>
          <a:endParaRPr lang="en-US" sz="1800" kern="1200" dirty="0"/>
        </a:p>
      </dsp:txBody>
      <dsp:txXfrm>
        <a:off x="271038" y="2300277"/>
        <a:ext cx="977919" cy="9779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298A32-7DE7-4E62-A79D-B095DB0A1568}">
      <dsp:nvSpPr>
        <dsp:cNvPr id="0" name=""/>
        <dsp:cNvSpPr/>
      </dsp:nvSpPr>
      <dsp:spPr>
        <a:xfrm>
          <a:off x="2034294" y="285878"/>
          <a:ext cx="1646411" cy="10701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Simplicity</a:t>
          </a:r>
          <a:endParaRPr lang="en-US" sz="1700" kern="1200" dirty="0"/>
        </a:p>
      </dsp:txBody>
      <dsp:txXfrm>
        <a:off x="2086535" y="338119"/>
        <a:ext cx="1541929" cy="965685"/>
      </dsp:txXfrm>
    </dsp:sp>
    <dsp:sp modelId="{292841E0-D586-4365-B72B-3FB238F111EC}">
      <dsp:nvSpPr>
        <dsp:cNvPr id="0" name=""/>
        <dsp:cNvSpPr/>
      </dsp:nvSpPr>
      <dsp:spPr>
        <a:xfrm>
          <a:off x="720467" y="820962"/>
          <a:ext cx="4274064" cy="4274064"/>
        </a:xfrm>
        <a:custGeom>
          <a:avLst/>
          <a:gdLst/>
          <a:ahLst/>
          <a:cxnLst/>
          <a:rect l="0" t="0" r="0" b="0"/>
          <a:pathLst>
            <a:path>
              <a:moveTo>
                <a:pt x="2971534" y="169670"/>
              </a:moveTo>
              <a:arcTo wR="2137032" hR="2137032" stAng="17579122" swAng="1960289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B99694-F1F3-4FF6-8877-D33BC4503801}">
      <dsp:nvSpPr>
        <dsp:cNvPr id="0" name=""/>
        <dsp:cNvSpPr/>
      </dsp:nvSpPr>
      <dsp:spPr>
        <a:xfrm>
          <a:off x="4066732" y="1762531"/>
          <a:ext cx="1646411" cy="10701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smtClean="0"/>
            <a:t>Replication Capability</a:t>
          </a:r>
          <a:endParaRPr lang="en-US" sz="1700" kern="1200" dirty="0"/>
        </a:p>
      </dsp:txBody>
      <dsp:txXfrm>
        <a:off x="4118973" y="1814772"/>
        <a:ext cx="1541929" cy="965685"/>
      </dsp:txXfrm>
    </dsp:sp>
    <dsp:sp modelId="{B08CD201-D326-4704-A75C-78AAC8E50BE5}">
      <dsp:nvSpPr>
        <dsp:cNvPr id="0" name=""/>
        <dsp:cNvSpPr/>
      </dsp:nvSpPr>
      <dsp:spPr>
        <a:xfrm>
          <a:off x="720467" y="820962"/>
          <a:ext cx="4274064" cy="4274064"/>
        </a:xfrm>
        <a:custGeom>
          <a:avLst/>
          <a:gdLst/>
          <a:ahLst/>
          <a:cxnLst/>
          <a:rect l="0" t="0" r="0" b="0"/>
          <a:pathLst>
            <a:path>
              <a:moveTo>
                <a:pt x="4271146" y="2025391"/>
              </a:moveTo>
              <a:arcTo wR="2137032" hR="2137032" stAng="21420327" swAng="2195343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472E9F-73C7-4B4F-9BE7-3B321B6A0FD5}">
      <dsp:nvSpPr>
        <dsp:cNvPr id="0" name=""/>
        <dsp:cNvSpPr/>
      </dsp:nvSpPr>
      <dsp:spPr>
        <a:xfrm>
          <a:off x="3290410" y="4151806"/>
          <a:ext cx="1646411" cy="10701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smtClean="0"/>
            <a:t>Ready Availability</a:t>
          </a:r>
          <a:endParaRPr lang="en-US" sz="1700" kern="1200" dirty="0"/>
        </a:p>
      </dsp:txBody>
      <dsp:txXfrm>
        <a:off x="3342651" y="4204047"/>
        <a:ext cx="1541929" cy="965685"/>
      </dsp:txXfrm>
    </dsp:sp>
    <dsp:sp modelId="{36AF8689-8028-4B0D-9816-4F859DFDCBF5}">
      <dsp:nvSpPr>
        <dsp:cNvPr id="0" name=""/>
        <dsp:cNvSpPr/>
      </dsp:nvSpPr>
      <dsp:spPr>
        <a:xfrm>
          <a:off x="720467" y="820962"/>
          <a:ext cx="4274064" cy="4274064"/>
        </a:xfrm>
        <a:custGeom>
          <a:avLst/>
          <a:gdLst/>
          <a:ahLst/>
          <a:cxnLst/>
          <a:rect l="0" t="0" r="0" b="0"/>
          <a:pathLst>
            <a:path>
              <a:moveTo>
                <a:pt x="2561460" y="4231493"/>
              </a:moveTo>
              <a:arcTo wR="2137032" hR="2137032" stAng="4712672" swAng="1374657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898082-3A55-44E0-945A-9E0A98C50E4E}">
      <dsp:nvSpPr>
        <dsp:cNvPr id="0" name=""/>
        <dsp:cNvSpPr/>
      </dsp:nvSpPr>
      <dsp:spPr>
        <a:xfrm>
          <a:off x="778178" y="4151806"/>
          <a:ext cx="1646411" cy="10701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smtClean="0"/>
            <a:t>Quality</a:t>
          </a:r>
          <a:endParaRPr lang="en-US" sz="1700" b="1" kern="1200" dirty="0" smtClean="0"/>
        </a:p>
      </dsp:txBody>
      <dsp:txXfrm>
        <a:off x="830419" y="4204047"/>
        <a:ext cx="1541929" cy="965685"/>
      </dsp:txXfrm>
    </dsp:sp>
    <dsp:sp modelId="{A7C135A8-A8C8-47DD-ADBB-1D766194F241}">
      <dsp:nvSpPr>
        <dsp:cNvPr id="0" name=""/>
        <dsp:cNvSpPr/>
      </dsp:nvSpPr>
      <dsp:spPr>
        <a:xfrm>
          <a:off x="720467" y="820962"/>
          <a:ext cx="4274064" cy="4274064"/>
        </a:xfrm>
        <a:custGeom>
          <a:avLst/>
          <a:gdLst/>
          <a:ahLst/>
          <a:cxnLst/>
          <a:rect l="0" t="0" r="0" b="0"/>
          <a:pathLst>
            <a:path>
              <a:moveTo>
                <a:pt x="356939" y="3319476"/>
              </a:moveTo>
              <a:arcTo wR="2137032" hR="2137032" stAng="8784330" swAng="2195343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7FE839-6405-44E7-9DED-4FC26F1C15AE}">
      <dsp:nvSpPr>
        <dsp:cNvPr id="0" name=""/>
        <dsp:cNvSpPr/>
      </dsp:nvSpPr>
      <dsp:spPr>
        <a:xfrm>
          <a:off x="1856" y="1762531"/>
          <a:ext cx="1646411" cy="10701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smtClean="0"/>
            <a:t>Serviceability</a:t>
          </a:r>
          <a:endParaRPr lang="en-US" sz="1700" b="1" kern="1200" dirty="0" smtClean="0"/>
        </a:p>
      </dsp:txBody>
      <dsp:txXfrm>
        <a:off x="54097" y="1814772"/>
        <a:ext cx="1541929" cy="965685"/>
      </dsp:txXfrm>
    </dsp:sp>
    <dsp:sp modelId="{2882C283-B118-4378-8F8E-C62540F85043}">
      <dsp:nvSpPr>
        <dsp:cNvPr id="0" name=""/>
        <dsp:cNvSpPr/>
      </dsp:nvSpPr>
      <dsp:spPr>
        <a:xfrm>
          <a:off x="720467" y="820962"/>
          <a:ext cx="4274064" cy="4274064"/>
        </a:xfrm>
        <a:custGeom>
          <a:avLst/>
          <a:gdLst/>
          <a:ahLst/>
          <a:cxnLst/>
          <a:rect l="0" t="0" r="0" b="0"/>
          <a:pathLst>
            <a:path>
              <a:moveTo>
                <a:pt x="372541" y="931429"/>
              </a:moveTo>
              <a:arcTo wR="2137032" hR="2137032" stAng="12860589" swAng="1960289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FEF64B-2C93-4EBB-92EE-2E174BE7D859}">
      <dsp:nvSpPr>
        <dsp:cNvPr id="0" name=""/>
        <dsp:cNvSpPr/>
      </dsp:nvSpPr>
      <dsp:spPr>
        <a:xfrm>
          <a:off x="0" y="391500"/>
          <a:ext cx="76200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1F2971-0ACC-490A-ABBB-07F78F81FC1A}">
      <dsp:nvSpPr>
        <dsp:cNvPr id="0" name=""/>
        <dsp:cNvSpPr/>
      </dsp:nvSpPr>
      <dsp:spPr>
        <a:xfrm>
          <a:off x="381000" y="22500"/>
          <a:ext cx="5334000" cy="738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1613" tIns="0" rIns="201613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Receiving Area</a:t>
          </a:r>
          <a:endParaRPr lang="en-US" sz="2500" kern="1200" dirty="0"/>
        </a:p>
      </dsp:txBody>
      <dsp:txXfrm>
        <a:off x="417026" y="58526"/>
        <a:ext cx="5261948" cy="665948"/>
      </dsp:txXfrm>
    </dsp:sp>
    <dsp:sp modelId="{5F939935-1239-4DAC-91A9-49B875B8B206}">
      <dsp:nvSpPr>
        <dsp:cNvPr id="0" name=""/>
        <dsp:cNvSpPr/>
      </dsp:nvSpPr>
      <dsp:spPr>
        <a:xfrm>
          <a:off x="0" y="1525500"/>
          <a:ext cx="7620000" cy="189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1397" tIns="520700" rIns="591397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b="1" kern="1200" dirty="0" smtClean="0"/>
            <a:t>Dry Storage Areas</a:t>
          </a:r>
          <a:endParaRPr lang="en-US" sz="2500" b="1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b="1" kern="1200" dirty="0" smtClean="0"/>
            <a:t>Refrigerated Storage Areas</a:t>
          </a:r>
          <a:endParaRPr lang="en-US" sz="2500" b="1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b="1" kern="1200" smtClean="0"/>
            <a:t>Frozen Storage Areas</a:t>
          </a:r>
          <a:endParaRPr lang="en-US" sz="2500" b="1" kern="1200" dirty="0" smtClean="0"/>
        </a:p>
      </dsp:txBody>
      <dsp:txXfrm>
        <a:off x="0" y="1525500"/>
        <a:ext cx="7620000" cy="1890000"/>
      </dsp:txXfrm>
    </dsp:sp>
    <dsp:sp modelId="{33456C9E-C10C-43BA-B163-254BBBFA11CE}">
      <dsp:nvSpPr>
        <dsp:cNvPr id="0" name=""/>
        <dsp:cNvSpPr/>
      </dsp:nvSpPr>
      <dsp:spPr>
        <a:xfrm>
          <a:off x="381000" y="1156500"/>
          <a:ext cx="5334000" cy="738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1613" tIns="0" rIns="201613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smtClean="0"/>
            <a:t>Storage Areas</a:t>
          </a:r>
          <a:endParaRPr lang="en-US" sz="2500" b="1" i="1" kern="1200" dirty="0"/>
        </a:p>
      </dsp:txBody>
      <dsp:txXfrm>
        <a:off x="417026" y="1192526"/>
        <a:ext cx="5261948" cy="665948"/>
      </dsp:txXfrm>
    </dsp:sp>
    <dsp:sp modelId="{6BB5E004-174B-4809-B497-320ACA0AFC83}">
      <dsp:nvSpPr>
        <dsp:cNvPr id="0" name=""/>
        <dsp:cNvSpPr/>
      </dsp:nvSpPr>
      <dsp:spPr>
        <a:xfrm>
          <a:off x="0" y="3919500"/>
          <a:ext cx="76200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668BCA-3077-46AF-9CE6-5B7A99CFCE61}">
      <dsp:nvSpPr>
        <dsp:cNvPr id="0" name=""/>
        <dsp:cNvSpPr/>
      </dsp:nvSpPr>
      <dsp:spPr>
        <a:xfrm>
          <a:off x="381000" y="3550500"/>
          <a:ext cx="5334000" cy="738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1613" tIns="0" rIns="201613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smtClean="0"/>
            <a:t>Sanitation Area </a:t>
          </a:r>
          <a:endParaRPr lang="en-US" sz="2500" kern="1200" dirty="0"/>
        </a:p>
      </dsp:txBody>
      <dsp:txXfrm>
        <a:off x="417026" y="3586526"/>
        <a:ext cx="5261948" cy="6659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2C0E1A-8525-4F46-A14C-2992595FC02A}">
      <dsp:nvSpPr>
        <dsp:cNvPr id="0" name=""/>
        <dsp:cNvSpPr/>
      </dsp:nvSpPr>
      <dsp:spPr>
        <a:xfrm>
          <a:off x="0" y="1204099"/>
          <a:ext cx="6324600" cy="2205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0859" tIns="416560" rIns="490859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smtClean="0"/>
            <a:t>Need and Cost</a:t>
          </a:r>
          <a:endParaRPr lang="en-US" sz="2000" b="1" kern="1200" dirty="0" smtClean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/>
            <a:t>Functional Attributes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smtClean="0"/>
            <a:t>Sanitation and Safety </a:t>
          </a:r>
          <a:endParaRPr lang="en-US" sz="2000" b="1" kern="1200" dirty="0" smtClean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smtClean="0"/>
            <a:t>Size, Appearance, and Design </a:t>
          </a:r>
          <a:endParaRPr lang="en-US" sz="2000" b="1" kern="1200" dirty="0" smtClean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smtClean="0"/>
            <a:t>Overall Performance </a:t>
          </a:r>
          <a:endParaRPr lang="en-US" sz="2000" b="1" kern="1200" dirty="0"/>
        </a:p>
      </dsp:txBody>
      <dsp:txXfrm>
        <a:off x="0" y="1204099"/>
        <a:ext cx="6324600" cy="2205000"/>
      </dsp:txXfrm>
    </dsp:sp>
    <dsp:sp modelId="{EF1CE92C-ED52-4B26-989A-70F198EE113C}">
      <dsp:nvSpPr>
        <dsp:cNvPr id="0" name=""/>
        <dsp:cNvSpPr/>
      </dsp:nvSpPr>
      <dsp:spPr>
        <a:xfrm>
          <a:off x="316230" y="908899"/>
          <a:ext cx="4427220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338" tIns="0" rIns="16733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/>
            <a:t>Equipment Selection and Layout</a:t>
          </a:r>
          <a:endParaRPr lang="en-US" sz="2000" kern="1200"/>
        </a:p>
      </dsp:txBody>
      <dsp:txXfrm>
        <a:off x="345051" y="937720"/>
        <a:ext cx="4369578" cy="53275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DE3DDD-837F-4730-BBCE-E30A314060CC}">
      <dsp:nvSpPr>
        <dsp:cNvPr id="0" name=""/>
        <dsp:cNvSpPr/>
      </dsp:nvSpPr>
      <dsp:spPr>
        <a:xfrm>
          <a:off x="0" y="1244775"/>
          <a:ext cx="8229600" cy="2756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520700" rIns="638708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b="1" kern="1200" smtClean="0"/>
            <a:t>Appearance</a:t>
          </a:r>
          <a:endParaRPr lang="en-US" sz="2500" b="1" kern="1200" dirty="0" smtClean="0"/>
        </a:p>
        <a:p>
          <a:pPr marL="457200" lvl="2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b="1" kern="1200" dirty="0" smtClean="0"/>
            <a:t>Color, Odor, Sound, comfort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b="1" kern="1200" dirty="0" smtClean="0"/>
            <a:t>Service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b="1" kern="1200" dirty="0" smtClean="0"/>
            <a:t>Marketability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b="1" kern="1200" dirty="0" smtClean="0"/>
            <a:t>Management </a:t>
          </a:r>
          <a:endParaRPr lang="en-US" sz="2500" kern="1200" dirty="0"/>
        </a:p>
      </dsp:txBody>
      <dsp:txXfrm>
        <a:off x="0" y="1244775"/>
        <a:ext cx="8229600" cy="2756250"/>
      </dsp:txXfrm>
    </dsp:sp>
    <dsp:sp modelId="{8D8C29F0-8C50-4136-8E90-AB0342F71C13}">
      <dsp:nvSpPr>
        <dsp:cNvPr id="0" name=""/>
        <dsp:cNvSpPr/>
      </dsp:nvSpPr>
      <dsp:spPr>
        <a:xfrm>
          <a:off x="411480" y="875775"/>
          <a:ext cx="5760720" cy="738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smtClean="0"/>
            <a:t>Planning the Overall Atmosphere</a:t>
          </a:r>
          <a:endParaRPr lang="en-US" sz="2500" kern="1200"/>
        </a:p>
      </dsp:txBody>
      <dsp:txXfrm>
        <a:off x="447506" y="911801"/>
        <a:ext cx="5688668" cy="6659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356F2-C550-4286-934A-5C1924FE1FCD}" type="datetimeFigureOut">
              <a:rPr lang="en-US" smtClean="0"/>
              <a:t>4/7/2018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0ADFEF-E8D6-4101-9858-4E36ACBFF3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8293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FD2BF-0514-47A7-8E5E-05047597346F}" type="datetimeFigureOut">
              <a:rPr lang="en-US" smtClean="0"/>
              <a:t>4/7/2018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7A7CDB-F7F7-4192-85B2-0044858E6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79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A7CDB-F7F7-4192-85B2-0044858E65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68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Download</a:t>
            </a:r>
            <a:r>
              <a:rPr lang="en-US" baseline="0" dirty="0"/>
              <a:t> app or get on website and order one of our services</a:t>
            </a:r>
          </a:p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A7CDB-F7F7-4192-85B2-0044858E651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963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A7CDB-F7F7-4192-85B2-0044858E651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microsoft.com/office/2007/relationships/hdphoto" Target="../media/hdphoto2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Picture 13" descr="https://screenshots.firefoxusercontent.com/images/2627ddac-6598-4e57-9b8e-bba31bad0779.png"/>
          <p:cNvPicPr>
            <a:picLocks noChangeAspect="1" noChangeArrowheads="1"/>
          </p:cNvPicPr>
          <p:nvPr userDrawn="1"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22674" b="46964" l="39004" r="621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106" t="19638" r="34917" b="50000"/>
          <a:stretch/>
        </p:blipFill>
        <p:spPr bwMode="auto">
          <a:xfrm>
            <a:off x="11291455" y="6000749"/>
            <a:ext cx="900545" cy="712703"/>
          </a:xfrm>
          <a:prstGeom prst="rect">
            <a:avLst/>
          </a:prstGeom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35" y="6248400"/>
            <a:ext cx="906497" cy="465052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pn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4.png"/><Relationship Id="rId4" Type="http://schemas.openxmlformats.org/officeDocument/2006/relationships/image" Target="../media/image37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143001" y="707666"/>
            <a:ext cx="9905998" cy="10496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b="1" cap="none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Black Olive Concepts  proudly presents:</a:t>
            </a:r>
            <a:endParaRPr lang="en-US" sz="3600" dirty="0"/>
          </a:p>
        </p:txBody>
      </p:sp>
      <p:pic>
        <p:nvPicPr>
          <p:cNvPr id="1026" name="Picture 2" descr="https://screenshots.firefoxusercontent.com/images/e8490ddc-3c41-475a-8fc2-02f22acc109c.png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597" b="24738"/>
          <a:stretch/>
        </p:blipFill>
        <p:spPr bwMode="auto">
          <a:xfrm>
            <a:off x="3163157" y="2379059"/>
            <a:ext cx="5865686" cy="2067515"/>
          </a:xfrm>
          <a:prstGeom prst="parallelogram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08024" y="895465"/>
            <a:ext cx="25085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02906" y="2900700"/>
            <a:ext cx="2508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92385" y="5981170"/>
            <a:ext cx="2508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™</a:t>
            </a:r>
          </a:p>
        </p:txBody>
      </p:sp>
    </p:spTree>
    <p:extLst>
      <p:ext uri="{BB962C8B-B14F-4D97-AF65-F5344CB8AC3E}">
        <p14:creationId xmlns:p14="http://schemas.microsoft.com/office/powerpoint/2010/main" val="297922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13B27-BD82-4B67-889C-09349F2A8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Mission Statement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4F06AC-BE9A-462F-BFB9-3BCAE86C635B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36395" y="3609417"/>
            <a:ext cx="3657600" cy="228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878F6C-76D0-4719-905D-78B38FE61BD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8298006" y="3609417"/>
            <a:ext cx="3657600" cy="228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B5C69B5-6289-4669-9223-A06DC70F2BDF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1" y="3609417"/>
            <a:ext cx="3657600" cy="228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776E52A-A57C-4D29-A61C-F45339C75BD6}"/>
              </a:ext>
            </a:extLst>
          </p:cNvPr>
          <p:cNvSpPr/>
          <p:nvPr/>
        </p:nvSpPr>
        <p:spPr>
          <a:xfrm>
            <a:off x="604477" y="1992682"/>
            <a:ext cx="109830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>
                <a:solidFill>
                  <a:schemeClr val="accent5"/>
                </a:solidFill>
              </a:rPr>
              <a:t>Evolv's mission is to offer on-demand premier spa and salon services at a customer’s preferred location through a simple mobile procurement platform.</a:t>
            </a:r>
            <a:endParaRPr lang="en-US" sz="28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983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Restaurant Concepts </a:t>
            </a:r>
            <a:endParaRPr lang="en-US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5549347"/>
              </p:ext>
            </p:extLst>
          </p:nvPr>
        </p:nvGraphicFramePr>
        <p:xfrm>
          <a:off x="4495800" y="792164"/>
          <a:ext cx="5715000" cy="5578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25000" lnSpcReduction="20000"/>
          </a:bodyPr>
          <a:lstStyle/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pPr algn="r"/>
            <a:r>
              <a:rPr lang="en-US" i="1" dirty="0" smtClean="0"/>
              <a:t>Figure </a:t>
            </a:r>
            <a:r>
              <a:rPr lang="en-US" i="1" dirty="0"/>
              <a:t>10.1 Aspects Involved in Menu Concepts</a:t>
            </a:r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96575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Successful Restaurant Concepts for Franchising 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2812214"/>
              </p:ext>
            </p:extLst>
          </p:nvPr>
        </p:nvGraphicFramePr>
        <p:xfrm>
          <a:off x="4495800" y="838201"/>
          <a:ext cx="5715000" cy="5578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25000" lnSpcReduction="20000"/>
          </a:bodyPr>
          <a:lstStyle/>
          <a:p>
            <a:pPr marL="285750" indent="-285750">
              <a:buClrTx/>
              <a:buFont typeface="Wingdings" panose="05000000000000000000" pitchFamily="2" charset="2"/>
              <a:buChar char="q"/>
            </a:pPr>
            <a:endParaRPr lang="en-US" b="1" dirty="0" smtClean="0"/>
          </a:p>
          <a:p>
            <a:endParaRPr lang="en-US" b="1" i="1" dirty="0"/>
          </a:p>
          <a:p>
            <a:endParaRPr lang="en-US" b="1" i="1" dirty="0" smtClean="0"/>
          </a:p>
          <a:p>
            <a:endParaRPr lang="en-US" b="1" i="1" dirty="0"/>
          </a:p>
          <a:p>
            <a:endParaRPr lang="en-US" b="1" i="1" dirty="0" smtClean="0"/>
          </a:p>
          <a:p>
            <a:endParaRPr lang="en-US" b="1" i="1" dirty="0"/>
          </a:p>
          <a:p>
            <a:endParaRPr lang="en-US" b="1" i="1" dirty="0" smtClean="0"/>
          </a:p>
          <a:p>
            <a:endParaRPr lang="en-US" b="1" i="1" dirty="0"/>
          </a:p>
          <a:p>
            <a:endParaRPr lang="en-US" b="1" i="1" dirty="0" smtClean="0"/>
          </a:p>
          <a:p>
            <a:endParaRPr lang="en-US" b="1" i="1" dirty="0"/>
          </a:p>
          <a:p>
            <a:endParaRPr lang="en-US" b="1" i="1" dirty="0" smtClean="0"/>
          </a:p>
          <a:p>
            <a:endParaRPr lang="en-US" b="1" i="1" dirty="0"/>
          </a:p>
          <a:p>
            <a:endParaRPr lang="en-US" b="1" i="1" dirty="0" smtClean="0"/>
          </a:p>
          <a:p>
            <a:endParaRPr lang="en-US" b="1" i="1" dirty="0" smtClean="0"/>
          </a:p>
          <a:p>
            <a:endParaRPr lang="en-US" b="1" i="1" dirty="0"/>
          </a:p>
          <a:p>
            <a:pPr algn="r"/>
            <a:r>
              <a:rPr lang="en-US" i="1" dirty="0"/>
              <a:t>Fig 10.2  Components of a Successful Menu Concept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236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609600"/>
            <a:ext cx="8229600" cy="990600"/>
          </a:xfrm>
        </p:spPr>
        <p:txBody>
          <a:bodyPr>
            <a:normAutofit/>
          </a:bodyPr>
          <a:lstStyle/>
          <a:p>
            <a:r>
              <a:rPr lang="en-US" b="1" dirty="0"/>
              <a:t>Food Characteristics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828800"/>
            <a:ext cx="8229600" cy="2667000"/>
          </a:xfrm>
        </p:spPr>
        <p:txBody>
          <a:bodyPr numCol="2">
            <a:normAutofit/>
          </a:bodyPr>
          <a:lstStyle/>
          <a:p>
            <a:pPr marL="341313" indent="-341313">
              <a:buClrTx/>
              <a:buFont typeface="Wingdings" panose="05000000000000000000" pitchFamily="2" charset="2"/>
              <a:buChar char="q"/>
            </a:pPr>
            <a:r>
              <a:rPr lang="en-US" b="1" dirty="0"/>
              <a:t>Color</a:t>
            </a:r>
            <a:endParaRPr lang="en-US" dirty="0"/>
          </a:p>
          <a:p>
            <a:pPr marL="341313" indent="-341313">
              <a:buClrTx/>
              <a:buFont typeface="Wingdings" panose="05000000000000000000" pitchFamily="2" charset="2"/>
              <a:buChar char="q"/>
            </a:pPr>
            <a:r>
              <a:rPr lang="en-US" b="1" dirty="0"/>
              <a:t>Texture and Shape</a:t>
            </a:r>
            <a:endParaRPr lang="en-US" dirty="0"/>
          </a:p>
          <a:p>
            <a:pPr marL="341313" indent="-341313">
              <a:buClrTx/>
              <a:buFont typeface="Wingdings" panose="05000000000000000000" pitchFamily="2" charset="2"/>
              <a:buChar char="q"/>
            </a:pPr>
            <a:r>
              <a:rPr lang="en-US" b="1" dirty="0"/>
              <a:t>Consistency </a:t>
            </a:r>
            <a:endParaRPr lang="en-US" dirty="0"/>
          </a:p>
          <a:p>
            <a:pPr marL="341313" indent="-341313">
              <a:buClrTx/>
              <a:buFont typeface="Wingdings" panose="05000000000000000000" pitchFamily="2" charset="2"/>
              <a:buChar char="q"/>
            </a:pPr>
            <a:r>
              <a:rPr lang="en-US" b="1" dirty="0"/>
              <a:t>Flavor</a:t>
            </a:r>
            <a:endParaRPr lang="en-US" dirty="0"/>
          </a:p>
          <a:p>
            <a:pPr marL="341313" indent="-341313">
              <a:buClrTx/>
              <a:buFont typeface="Wingdings" panose="05000000000000000000" pitchFamily="2" charset="2"/>
              <a:buChar char="q"/>
            </a:pPr>
            <a:r>
              <a:rPr lang="en-US" b="1" dirty="0"/>
              <a:t>Preparation Method</a:t>
            </a:r>
            <a:endParaRPr lang="en-US" dirty="0"/>
          </a:p>
          <a:p>
            <a:pPr marL="341313" indent="-341313">
              <a:buClrTx/>
              <a:buFont typeface="Wingdings" panose="05000000000000000000" pitchFamily="2" charset="2"/>
              <a:buChar char="q"/>
            </a:pPr>
            <a:r>
              <a:rPr lang="en-US" b="1" dirty="0"/>
              <a:t>Serving Temperature</a:t>
            </a:r>
            <a:endParaRPr lang="en-US" dirty="0"/>
          </a:p>
          <a:p>
            <a:pPr marL="341313" indent="-341313">
              <a:buClrTx/>
              <a:buFont typeface="Wingdings" panose="05000000000000000000" pitchFamily="2" charset="2"/>
              <a:buChar char="q"/>
            </a:pPr>
            <a:r>
              <a:rPr lang="en-US" b="1" dirty="0"/>
              <a:t>Presentation</a:t>
            </a:r>
            <a:endParaRPr lang="en-US" dirty="0"/>
          </a:p>
          <a:p>
            <a:pPr marL="341313" indent="-341313">
              <a:buClrTx/>
              <a:buFont typeface="Wingdings" panose="05000000000000000000" pitchFamily="2" charset="2"/>
              <a:buChar char="q"/>
            </a:pPr>
            <a:r>
              <a:rPr lang="en-US" b="1" dirty="0"/>
              <a:t>Nutritional quality</a:t>
            </a:r>
            <a:endParaRPr lang="en-US" dirty="0"/>
          </a:p>
          <a:p>
            <a:pPr marL="341313" indent="-341313">
              <a:buClrTx/>
              <a:buFont typeface="Wingdings" panose="05000000000000000000" pitchFamily="2" charset="2"/>
              <a:buChar char="q"/>
            </a:pPr>
            <a:r>
              <a:rPr lang="en-US" b="1" dirty="0"/>
              <a:t>Food Preference</a:t>
            </a:r>
            <a:endParaRPr lang="en-US" dirty="0"/>
          </a:p>
          <a:p>
            <a:pPr marL="341313" indent="-341313">
              <a:buClrTx/>
              <a:buFont typeface="Wingdings" panose="05000000000000000000" pitchFamily="2" charset="2"/>
              <a:buChar char="q"/>
            </a:pPr>
            <a:r>
              <a:rPr lang="en-US" b="1" dirty="0"/>
              <a:t>Packaging and Delivery</a:t>
            </a:r>
            <a:endParaRPr lang="en-US" dirty="0"/>
          </a:p>
          <a:p>
            <a:pPr marL="341313" indent="-341313">
              <a:buClrTx/>
              <a:buFont typeface="Wingdings" panose="05000000000000000000" pitchFamily="2" charset="2"/>
              <a:buChar char="q"/>
            </a:pPr>
            <a:r>
              <a:rPr lang="en-US" b="1" dirty="0"/>
              <a:t>Cost-Effectiveness</a:t>
            </a:r>
            <a:endParaRPr lang="en-US" dirty="0"/>
          </a:p>
          <a:p>
            <a:pPr marL="341313" indent="-341313">
              <a:buClrTx/>
              <a:buFont typeface="Wingdings" panose="05000000000000000000" pitchFamily="2" charset="2"/>
              <a:buChar char="q"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033954" y="5178251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RECIPE TESTING AND STANDARDIZATION</a:t>
            </a:r>
          </a:p>
          <a:p>
            <a:pPr marL="0" indent="0">
              <a:buNone/>
            </a:pPr>
            <a:r>
              <a:rPr lang="en-US" dirty="0"/>
              <a:t>Recipes that are tested for quality Recipes that are tested for quality, quantity, procedures, time, temperature, equipment, and yield are called </a:t>
            </a:r>
            <a:r>
              <a:rPr lang="en-US" b="1" i="1" dirty="0"/>
              <a:t>standardized recipes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33162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Layout and Physical </a:t>
            </a:r>
            <a:r>
              <a:rPr lang="en-US" b="1" dirty="0" smtClean="0"/>
              <a:t>Facilities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804000890"/>
              </p:ext>
            </p:extLst>
          </p:nvPr>
        </p:nvGraphicFramePr>
        <p:xfrm>
          <a:off x="2133600" y="1752600"/>
          <a:ext cx="76200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2943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Layout and Physical </a:t>
            </a:r>
            <a:r>
              <a:rPr lang="en-US" b="1" dirty="0" smtClean="0"/>
              <a:t>Facilities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b="1" dirty="0" smtClean="0"/>
          </a:p>
          <a:p>
            <a:pPr marL="0" lvl="1" indent="0">
              <a:buClrTx/>
              <a:buNone/>
            </a:pPr>
            <a:endParaRPr lang="en-US" b="1" dirty="0" smtClean="0"/>
          </a:p>
          <a:p>
            <a:pPr marL="0" lvl="1" indent="0">
              <a:buClrTx/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307199258"/>
              </p:ext>
            </p:extLst>
          </p:nvPr>
        </p:nvGraphicFramePr>
        <p:xfrm>
          <a:off x="2362200" y="1752600"/>
          <a:ext cx="6324600" cy="431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31277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Layout and Physical </a:t>
            </a:r>
            <a:r>
              <a:rPr lang="en-US" b="1" dirty="0" smtClean="0"/>
              <a:t>Facilities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8734185"/>
              </p:ext>
            </p:extLst>
          </p:nvPr>
        </p:nvGraphicFramePr>
        <p:xfrm>
          <a:off x="1981200" y="16002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1773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838201"/>
            <a:ext cx="7848600" cy="2460625"/>
          </a:xfrm>
        </p:spPr>
        <p:txBody>
          <a:bodyPr/>
          <a:lstStyle/>
          <a:p>
            <a:r>
              <a:rPr lang="en-US" sz="4400" b="1" dirty="0"/>
              <a:t>Site Selection and Real Estate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21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proposition &amp;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4680" y="2666999"/>
            <a:ext cx="4875185" cy="2857821"/>
          </a:xfrm>
          <a:prstGeom prst="roundRect">
            <a:avLst/>
          </a:prstGeom>
          <a:ln>
            <a:solidFill>
              <a:schemeClr val="accent4"/>
            </a:solidFill>
          </a:ln>
        </p:spPr>
        <p:txBody>
          <a:bodyPr anchor="t"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1800" dirty="0"/>
              <a:t>Broad range of on-demand premier spa and salon offerings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/>
              <a:t>Prompt, onsite, and professional services offered in the safety, comfort, and convenience of your preferred location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/>
              <a:t>Simple and secure order and payment platform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B418D57-ABBC-4573-84D9-ACBC463AE205}"/>
              </a:ext>
            </a:extLst>
          </p:cNvPr>
          <p:cNvSpPr/>
          <p:nvPr/>
        </p:nvSpPr>
        <p:spPr>
          <a:xfrm>
            <a:off x="1567544" y="2514599"/>
            <a:ext cx="2651760" cy="320809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VALUE PROPOSITION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BE2D729-A560-4959-B4A2-79F38B4FBFA3}"/>
              </a:ext>
            </a:extLst>
          </p:cNvPr>
          <p:cNvSpPr txBox="1">
            <a:spLocks/>
          </p:cNvSpPr>
          <p:nvPr/>
        </p:nvSpPr>
        <p:spPr>
          <a:xfrm>
            <a:off x="6388327" y="2666999"/>
            <a:ext cx="4875185" cy="2857821"/>
          </a:xfrm>
          <a:prstGeom prst="roundRect">
            <a:avLst/>
          </a:prstGeom>
          <a:ln>
            <a:solidFill>
              <a:schemeClr val="accent4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endParaRPr lang="en-US" sz="18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Develop Application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Recruit service providers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Target initial customer base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A96C5CB-8B01-4833-B199-137B9F1B6041}"/>
              </a:ext>
            </a:extLst>
          </p:cNvPr>
          <p:cNvSpPr/>
          <p:nvPr/>
        </p:nvSpPr>
        <p:spPr>
          <a:xfrm>
            <a:off x="6991191" y="2514599"/>
            <a:ext cx="1737360" cy="320809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STRATEGY</a:t>
            </a:r>
          </a:p>
        </p:txBody>
      </p:sp>
    </p:spTree>
    <p:extLst>
      <p:ext uri="{BB962C8B-B14F-4D97-AF65-F5344CB8AC3E}">
        <p14:creationId xmlns:p14="http://schemas.microsoft.com/office/powerpoint/2010/main" val="699550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A782334-8CA5-4BC3-8525-F39239A26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 customers &amp; SEGMENTATION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D7984A-1E4F-4883-8795-EA45EBCB4E45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212098" y="2810343"/>
            <a:ext cx="5029200" cy="3200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7D80C6-A4F2-4EAA-A5B2-3E84938A9325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06606" y="2810343"/>
            <a:ext cx="50292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445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B6E09-7E2F-48B3-8787-04ED38D4B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Marketing Mix &amp; Differential Advantages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C0B6B-76F4-40DE-9FB7-5510C428E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en-US" dirty="0"/>
              <a:t>The 7Ps for Services</a:t>
            </a:r>
          </a:p>
          <a:p>
            <a:pPr lvl="1"/>
            <a:r>
              <a:rPr lang="en-US" dirty="0"/>
              <a:t>Product, place, performance, process, people, promotion, and price</a:t>
            </a:r>
          </a:p>
          <a:p>
            <a:pPr lvl="1"/>
            <a:endParaRPr lang="en-US" dirty="0"/>
          </a:p>
          <a:p>
            <a:r>
              <a:rPr lang="en-US" dirty="0"/>
              <a:t>Offering more services, more conveniently, and more effectively than anyone else in the market today</a:t>
            </a:r>
          </a:p>
        </p:txBody>
      </p:sp>
    </p:spTree>
    <p:extLst>
      <p:ext uri="{BB962C8B-B14F-4D97-AF65-F5344CB8AC3E}">
        <p14:creationId xmlns:p14="http://schemas.microsoft.com/office/powerpoint/2010/main" val="33506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8FC46-C482-4E9B-B3E9-7D6A19B49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analysis: SWOT Analysis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B8A7F7-28A5-47D8-AD9D-433AAA1BCA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639" b="16841"/>
          <a:stretch/>
        </p:blipFill>
        <p:spPr>
          <a:xfrm>
            <a:off x="2364901" y="3138986"/>
            <a:ext cx="7462199" cy="28274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C4B9485-7EED-4C9C-9EB6-E8DB242024B8}"/>
              </a:ext>
            </a:extLst>
          </p:cNvPr>
          <p:cNvSpPr/>
          <p:nvPr/>
        </p:nvSpPr>
        <p:spPr>
          <a:xfrm>
            <a:off x="438150" y="1858392"/>
            <a:ext cx="113157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+mj-ea"/>
                <a:cs typeface="+mj-cs"/>
              </a:rPr>
              <a:t>Environment</a:t>
            </a:r>
            <a:r>
              <a:rPr lang="en-US" sz="4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ea typeface="+mj-ea"/>
                <a:cs typeface="+mj-cs"/>
              </a:rPr>
              <a:t> </a:t>
            </a:r>
            <a:r>
              <a:rPr lang="en-US" sz="4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ea typeface="+mj-ea"/>
                <a:cs typeface="+mj-cs"/>
              </a:rPr>
              <a:t>&gt; 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ea typeface="+mj-ea"/>
                <a:cs typeface="+mj-cs"/>
              </a:rPr>
              <a:t>Industry</a:t>
            </a:r>
            <a:r>
              <a:rPr lang="en-US" sz="4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ea typeface="+mj-ea"/>
                <a:cs typeface="+mj-cs"/>
              </a:rPr>
              <a:t> &gt; </a:t>
            </a:r>
            <a:r>
              <a:rPr lang="en-US" sz="3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ea typeface="+mj-ea"/>
                <a:cs typeface="+mj-cs"/>
              </a:rPr>
              <a:t>Business</a:t>
            </a:r>
            <a:endParaRPr lang="en-US" sz="2800" cap="all" dirty="0">
              <a:ln w="3175" cmpd="sng">
                <a:noFill/>
              </a:ln>
              <a:solidFill>
                <a:srgbClr val="FFFF00"/>
              </a:solidFill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87016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958221" y="771524"/>
            <a:ext cx="447675" cy="576072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769054" y="771524"/>
            <a:ext cx="447675" cy="576072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EE26F5-D2DA-40AF-BFCE-611903E52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Competitor analysis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25580"/>
            <a:ext cx="3985783" cy="18573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647" y="3051285"/>
            <a:ext cx="3158823" cy="164605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41" y="2109323"/>
            <a:ext cx="2857500" cy="18097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8833" y="4905153"/>
            <a:ext cx="1246451" cy="125256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732" y="1048698"/>
            <a:ext cx="2934652" cy="179477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B7B75C6-F0FF-4E3A-914C-6B8CA0C34251}"/>
              </a:ext>
            </a:extLst>
          </p:cNvPr>
          <p:cNvGrpSpPr/>
          <p:nvPr/>
        </p:nvGrpSpPr>
        <p:grpSpPr>
          <a:xfrm>
            <a:off x="3996775" y="1836359"/>
            <a:ext cx="4198450" cy="3038475"/>
            <a:chOff x="4103370" y="1836359"/>
            <a:chExt cx="4198450" cy="3038475"/>
          </a:xfrm>
        </p:grpSpPr>
        <p:sp>
          <p:nvSpPr>
            <p:cNvPr id="16" name="Rectangle 15"/>
            <p:cNvSpPr/>
            <p:nvPr/>
          </p:nvSpPr>
          <p:spPr>
            <a:xfrm>
              <a:off x="5978758" y="1836359"/>
              <a:ext cx="447675" cy="3038475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3370" y="2685615"/>
              <a:ext cx="4198450" cy="13399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7251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41068BF5-6ADD-4EB1-A219-E3D9BA434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6852" y="889207"/>
            <a:ext cx="4317937" cy="245037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EE26F5-D2DA-40AF-BFCE-611903E52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3" y="-506826"/>
            <a:ext cx="9905998" cy="1905000"/>
          </a:xfrm>
        </p:spPr>
        <p:txBody>
          <a:bodyPr/>
          <a:lstStyle/>
          <a:p>
            <a:r>
              <a:rPr lang="en-US" dirty="0"/>
              <a:t>Process imagery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17" y="975225"/>
            <a:ext cx="4274384" cy="23164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17" y="4156490"/>
            <a:ext cx="3883884" cy="203256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9" t="4623" r="24033" b="4719"/>
          <a:stretch/>
        </p:blipFill>
        <p:spPr>
          <a:xfrm>
            <a:off x="9328228" y="889206"/>
            <a:ext cx="1414021" cy="283370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126" y="1106922"/>
            <a:ext cx="1145839" cy="171673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812" y="1790870"/>
            <a:ext cx="1122437" cy="16816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464" y="5104603"/>
            <a:ext cx="1686143" cy="112249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A3F1E197-684F-4271-AE98-F6DF70810BF3}"/>
              </a:ext>
            </a:extLst>
          </p:cNvPr>
          <p:cNvGrpSpPr/>
          <p:nvPr/>
        </p:nvGrpSpPr>
        <p:grpSpPr>
          <a:xfrm>
            <a:off x="4968129" y="2709843"/>
            <a:ext cx="1912843" cy="1876927"/>
            <a:chOff x="4188921" y="2709843"/>
            <a:chExt cx="1912843" cy="1876927"/>
          </a:xfrm>
        </p:grpSpPr>
        <p:sp>
          <p:nvSpPr>
            <p:cNvPr id="33" name="Arrow: Right 32">
              <a:extLst>
                <a:ext uri="{FF2B5EF4-FFF2-40B4-BE49-F238E27FC236}">
                  <a16:creationId xmlns:a16="http://schemas.microsoft.com/office/drawing/2014/main" id="{A1087E63-5CA5-41BA-B31D-50AAB351407F}"/>
                </a:ext>
              </a:extLst>
            </p:cNvPr>
            <p:cNvSpPr/>
            <p:nvPr/>
          </p:nvSpPr>
          <p:spPr>
            <a:xfrm>
              <a:off x="4848977" y="2709843"/>
              <a:ext cx="674703" cy="852256"/>
            </a:xfrm>
            <a:prstGeom prst="rightArrow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Arrow: Right 34">
              <a:extLst>
                <a:ext uri="{FF2B5EF4-FFF2-40B4-BE49-F238E27FC236}">
                  <a16:creationId xmlns:a16="http://schemas.microsoft.com/office/drawing/2014/main" id="{8C7DC61E-7B8A-4420-99FA-3063B105EAFC}"/>
                </a:ext>
              </a:extLst>
            </p:cNvPr>
            <p:cNvSpPr/>
            <p:nvPr/>
          </p:nvSpPr>
          <p:spPr>
            <a:xfrm rot="10800000">
              <a:off x="4848977" y="3734514"/>
              <a:ext cx="674703" cy="852256"/>
            </a:xfrm>
            <a:prstGeom prst="rightArrow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Arrow: Right 35">
              <a:extLst>
                <a:ext uri="{FF2B5EF4-FFF2-40B4-BE49-F238E27FC236}">
                  <a16:creationId xmlns:a16="http://schemas.microsoft.com/office/drawing/2014/main" id="{9A53D5BB-855B-4648-94E2-7F15AA5B7720}"/>
                </a:ext>
              </a:extLst>
            </p:cNvPr>
            <p:cNvSpPr/>
            <p:nvPr/>
          </p:nvSpPr>
          <p:spPr>
            <a:xfrm rot="16200000">
              <a:off x="4277697" y="3251965"/>
              <a:ext cx="674703" cy="852256"/>
            </a:xfrm>
            <a:prstGeom prst="rightArrow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Arrow: Right 36">
              <a:extLst>
                <a:ext uri="{FF2B5EF4-FFF2-40B4-BE49-F238E27FC236}">
                  <a16:creationId xmlns:a16="http://schemas.microsoft.com/office/drawing/2014/main" id="{FBF34444-E027-49CE-859A-D582FD2B81E7}"/>
                </a:ext>
              </a:extLst>
            </p:cNvPr>
            <p:cNvSpPr/>
            <p:nvPr/>
          </p:nvSpPr>
          <p:spPr>
            <a:xfrm rot="5400000">
              <a:off x="5338284" y="3251965"/>
              <a:ext cx="674703" cy="852256"/>
            </a:xfrm>
            <a:prstGeom prst="rightArrow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95F65EF-F5C0-4AA8-940C-6CB93F3BCF96}"/>
              </a:ext>
            </a:extLst>
          </p:cNvPr>
          <p:cNvGrpSpPr/>
          <p:nvPr/>
        </p:nvGrpSpPr>
        <p:grpSpPr>
          <a:xfrm>
            <a:off x="390525" y="4045231"/>
            <a:ext cx="2028826" cy="473209"/>
            <a:chOff x="457200" y="4045231"/>
            <a:chExt cx="2028826" cy="473209"/>
          </a:xfrm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00BF665E-0E88-404A-AAB2-4211A6292773}"/>
                </a:ext>
              </a:extLst>
            </p:cNvPr>
            <p:cNvSpPr/>
            <p:nvPr/>
          </p:nvSpPr>
          <p:spPr>
            <a:xfrm>
              <a:off x="457200" y="4045231"/>
              <a:ext cx="2028826" cy="473209"/>
            </a:xfrm>
            <a:prstGeom prst="roundRect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011E41D9-4539-4D37-8E69-D4E0A5FFAE23}"/>
                </a:ext>
              </a:extLst>
            </p:cNvPr>
            <p:cNvGrpSpPr/>
            <p:nvPr/>
          </p:nvGrpSpPr>
          <p:grpSpPr>
            <a:xfrm>
              <a:off x="581896" y="4098955"/>
              <a:ext cx="1779434" cy="365760"/>
              <a:chOff x="542925" y="4098955"/>
              <a:chExt cx="1779434" cy="365760"/>
            </a:xfrm>
          </p:grpSpPr>
          <p:sp>
            <p:nvSpPr>
              <p:cNvPr id="39" name="Star: 5 Points 38">
                <a:extLst>
                  <a:ext uri="{FF2B5EF4-FFF2-40B4-BE49-F238E27FC236}">
                    <a16:creationId xmlns:a16="http://schemas.microsoft.com/office/drawing/2014/main" id="{F6661F2D-99B7-4CB1-89D5-E2A1E5AF3C09}"/>
                  </a:ext>
                </a:extLst>
              </p:cNvPr>
              <p:cNvSpPr/>
              <p:nvPr/>
            </p:nvSpPr>
            <p:spPr>
              <a:xfrm>
                <a:off x="542925" y="4098955"/>
                <a:ext cx="365760" cy="365760"/>
              </a:xfrm>
              <a:prstGeom prst="star5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Star: 5 Points 43">
                <a:extLst>
                  <a:ext uri="{FF2B5EF4-FFF2-40B4-BE49-F238E27FC236}">
                    <a16:creationId xmlns:a16="http://schemas.microsoft.com/office/drawing/2014/main" id="{996D2164-5DC8-4EAA-A4F3-CDA31EC4EE58}"/>
                  </a:ext>
                </a:extLst>
              </p:cNvPr>
              <p:cNvSpPr/>
              <p:nvPr/>
            </p:nvSpPr>
            <p:spPr>
              <a:xfrm>
                <a:off x="896343" y="4098955"/>
                <a:ext cx="365760" cy="365760"/>
              </a:xfrm>
              <a:prstGeom prst="star5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Star: 5 Points 44">
                <a:extLst>
                  <a:ext uri="{FF2B5EF4-FFF2-40B4-BE49-F238E27FC236}">
                    <a16:creationId xmlns:a16="http://schemas.microsoft.com/office/drawing/2014/main" id="{1FD03D51-A48C-41DA-B1C3-7BAE0A42A6CC}"/>
                  </a:ext>
                </a:extLst>
              </p:cNvPr>
              <p:cNvSpPr/>
              <p:nvPr/>
            </p:nvSpPr>
            <p:spPr>
              <a:xfrm>
                <a:off x="1249762" y="4098955"/>
                <a:ext cx="365760" cy="365760"/>
              </a:xfrm>
              <a:prstGeom prst="star5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Star: 5 Points 45">
                <a:extLst>
                  <a:ext uri="{FF2B5EF4-FFF2-40B4-BE49-F238E27FC236}">
                    <a16:creationId xmlns:a16="http://schemas.microsoft.com/office/drawing/2014/main" id="{D9E0109F-2186-405D-8BF3-1AD51237683F}"/>
                  </a:ext>
                </a:extLst>
              </p:cNvPr>
              <p:cNvSpPr/>
              <p:nvPr/>
            </p:nvSpPr>
            <p:spPr>
              <a:xfrm>
                <a:off x="1603181" y="4098955"/>
                <a:ext cx="365760" cy="365760"/>
              </a:xfrm>
              <a:prstGeom prst="star5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Star: 5 Points 46">
                <a:extLst>
                  <a:ext uri="{FF2B5EF4-FFF2-40B4-BE49-F238E27FC236}">
                    <a16:creationId xmlns:a16="http://schemas.microsoft.com/office/drawing/2014/main" id="{E3FA07E1-0C84-4F0C-B629-6406FFFD4D08}"/>
                  </a:ext>
                </a:extLst>
              </p:cNvPr>
              <p:cNvSpPr/>
              <p:nvPr/>
            </p:nvSpPr>
            <p:spPr>
              <a:xfrm>
                <a:off x="1956599" y="4098955"/>
                <a:ext cx="365760" cy="365760"/>
              </a:xfrm>
              <a:prstGeom prst="star5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2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009" y="3874774"/>
            <a:ext cx="3069240" cy="2308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62480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E26F5-D2DA-40AF-BFCE-611903E52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recruiting </a:t>
            </a:r>
            <a:r>
              <a:rPr lang="en-US" dirty="0" smtClean="0"/>
              <a:t>FRANCHISEES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835" y="2137410"/>
            <a:ext cx="6632330" cy="43110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7823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E26F5-D2DA-40AF-BFCE-611903E52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recruiting service providers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633" y="3086100"/>
            <a:ext cx="7298778" cy="332539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22" y="2175414"/>
            <a:ext cx="4531970" cy="30194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731616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E26F5-D2DA-40AF-BFCE-611903E52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 Segments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237E4D5-7D28-4545-BCFC-84EA8A41D9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63979" y="1990557"/>
            <a:ext cx="4722082" cy="200688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D6E9FD-2BA3-4B8C-98BD-76937CE531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927" y="3839176"/>
            <a:ext cx="4611890" cy="26279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A69EC11-0A2B-44B9-9B1E-C825B275E439}"/>
              </a:ext>
            </a:extLst>
          </p:cNvPr>
          <p:cNvSpPr txBox="1">
            <a:spLocks/>
          </p:cNvSpPr>
          <p:nvPr/>
        </p:nvSpPr>
        <p:spPr>
          <a:xfrm>
            <a:off x="1320280" y="2137410"/>
            <a:ext cx="4875185" cy="1611631"/>
          </a:xfrm>
          <a:prstGeom prst="roundRect">
            <a:avLst/>
          </a:prstGeom>
          <a:ln>
            <a:solidFill>
              <a:schemeClr val="accent4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Gg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>
              <a:buFont typeface="Wingdings" panose="05000000000000000000" pitchFamily="2" charset="2"/>
              <a:buChar char="q"/>
            </a:pPr>
            <a:endParaRPr lang="en-US" sz="1800" dirty="0"/>
          </a:p>
          <a:p>
            <a:pPr>
              <a:buFont typeface="Wingdings" panose="05000000000000000000" pitchFamily="2" charset="2"/>
              <a:buChar char="q"/>
            </a:pPr>
            <a:endParaRPr lang="en-US" sz="1800" dirty="0"/>
          </a:p>
          <a:p>
            <a:pPr>
              <a:buFont typeface="Wingdings" panose="05000000000000000000" pitchFamily="2" charset="2"/>
              <a:buChar char="q"/>
            </a:pPr>
            <a:endParaRPr lang="en-US" sz="1800" dirty="0"/>
          </a:p>
          <a:p>
            <a:pPr>
              <a:buFont typeface="Wingdings" panose="05000000000000000000" pitchFamily="2" charset="2"/>
              <a:buChar char="q"/>
            </a:pPr>
            <a:endParaRPr lang="en-US" sz="18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/>
              <a:t>They have money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/>
              <a:t>They are tech savvy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/>
              <a:t>They like on-demand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28A6A72-6364-4DF7-BDFB-B45569C014DE}"/>
              </a:ext>
            </a:extLst>
          </p:cNvPr>
          <p:cNvSpPr/>
          <p:nvPr/>
        </p:nvSpPr>
        <p:spPr>
          <a:xfrm>
            <a:off x="1679304" y="1990557"/>
            <a:ext cx="2651760" cy="320809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Millennials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1CBFE5B-BCEC-437B-8E0A-554B69AFE656}"/>
              </a:ext>
            </a:extLst>
          </p:cNvPr>
          <p:cNvSpPr txBox="1">
            <a:spLocks/>
          </p:cNvSpPr>
          <p:nvPr/>
        </p:nvSpPr>
        <p:spPr>
          <a:xfrm>
            <a:off x="6387428" y="4595161"/>
            <a:ext cx="4875185" cy="1541480"/>
          </a:xfrm>
          <a:prstGeom prst="roundRect">
            <a:avLst/>
          </a:prstGeom>
          <a:ln>
            <a:solidFill>
              <a:schemeClr val="accent4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sz="1800" dirty="0"/>
              <a:t>Lots of Millennials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/>
              <a:t>Low car ownership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/>
              <a:t>Fertile recruiting ground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D3B0821-FF03-49F4-9375-C8E0DC4628E6}"/>
              </a:ext>
            </a:extLst>
          </p:cNvPr>
          <p:cNvSpPr/>
          <p:nvPr/>
        </p:nvSpPr>
        <p:spPr>
          <a:xfrm>
            <a:off x="6698344" y="4441657"/>
            <a:ext cx="2651760" cy="320809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DC Metro Area</a:t>
            </a:r>
          </a:p>
        </p:txBody>
      </p:sp>
    </p:spTree>
    <p:extLst>
      <p:ext uri="{BB962C8B-B14F-4D97-AF65-F5344CB8AC3E}">
        <p14:creationId xmlns:p14="http://schemas.microsoft.com/office/powerpoint/2010/main" val="3271874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1CBE2-C0A2-470B-B827-C26175782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Marketing Strategy – The Message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03A2947-D325-4310-A4E4-9707EB6314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1413" y="2270759"/>
            <a:ext cx="4133476" cy="3124201"/>
          </a:xfrm>
        </p:spPr>
        <p:txBody>
          <a:bodyPr anchor="t">
            <a:normAutofit/>
          </a:bodyPr>
          <a:lstStyle/>
          <a:p>
            <a:pPr marL="0" lvl="0" indent="0">
              <a:buNone/>
            </a:pPr>
            <a:r>
              <a:rPr lang="en-US" sz="2000" b="1" u="sng" dirty="0">
                <a:effectLst/>
              </a:rPr>
              <a:t>We offer what nobody else offers</a:t>
            </a:r>
          </a:p>
          <a:p>
            <a:r>
              <a:rPr lang="en-US" b="1" dirty="0">
                <a:effectLst/>
              </a:rPr>
              <a:t>More services</a:t>
            </a:r>
          </a:p>
          <a:p>
            <a:r>
              <a:rPr lang="en-US" sz="2000" b="1" dirty="0">
                <a:effectLst/>
              </a:rPr>
              <a:t>More convenience</a:t>
            </a:r>
          </a:p>
          <a:p>
            <a:r>
              <a:rPr lang="en-US" sz="2000" b="1" dirty="0">
                <a:effectLst/>
              </a:rPr>
              <a:t>Quicker</a:t>
            </a:r>
          </a:p>
          <a:p>
            <a:r>
              <a:rPr lang="en-US" b="1" dirty="0">
                <a:effectLst/>
              </a:rPr>
              <a:t>Premier providers</a:t>
            </a:r>
            <a:endParaRPr lang="en-US" sz="2000" b="1" dirty="0">
              <a:effectLst/>
            </a:endParaRPr>
          </a:p>
          <a:p>
            <a:pPr marL="0" lvl="0" indent="0">
              <a:buNone/>
            </a:pPr>
            <a:endParaRPr lang="en-US" sz="1800" u="sng" dirty="0">
              <a:effectLst/>
            </a:endParaRPr>
          </a:p>
        </p:txBody>
      </p:sp>
      <p:pic>
        <p:nvPicPr>
          <p:cNvPr id="12" name="Picture 11" descr="A group of brown and white horse in a field&#10;&#10;Description generated with very high confidence">
            <a:extLst>
              <a:ext uri="{FF2B5EF4-FFF2-40B4-BE49-F238E27FC236}">
                <a16:creationId xmlns:a16="http://schemas.microsoft.com/office/drawing/2014/main" id="{A1B9C3E1-F7BF-4AAB-A2B6-2310EFD1B4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4889" y="4624398"/>
            <a:ext cx="3966118" cy="198305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F39FB9E-B884-401A-A350-6461713CE90C}"/>
              </a:ext>
            </a:extLst>
          </p:cNvPr>
          <p:cNvSpPr/>
          <p:nvPr/>
        </p:nvSpPr>
        <p:spPr>
          <a:xfrm>
            <a:off x="5641395" y="4464378"/>
            <a:ext cx="3233107" cy="383924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Traditional Spas and Salons</a:t>
            </a:r>
          </a:p>
        </p:txBody>
      </p:sp>
      <p:pic>
        <p:nvPicPr>
          <p:cNvPr id="15" name="Picture 14" descr="A picture containing outdoor, sky, grass, standing&#10;&#10;Description generated with very high confidence">
            <a:extLst>
              <a:ext uri="{FF2B5EF4-FFF2-40B4-BE49-F238E27FC236}">
                <a16:creationId xmlns:a16="http://schemas.microsoft.com/office/drawing/2014/main" id="{B340CB3D-FF09-4E58-BB3B-BFF6E7B66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7573" y="2112977"/>
            <a:ext cx="3357127" cy="224197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CD76301-1930-4647-B880-F6328C1D3902}"/>
              </a:ext>
            </a:extLst>
          </p:cNvPr>
          <p:cNvSpPr/>
          <p:nvPr/>
        </p:nvSpPr>
        <p:spPr>
          <a:xfrm>
            <a:off x="5980256" y="1952572"/>
            <a:ext cx="2651760" cy="320809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Evolv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539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0B172-20DA-47A1-AC24-E82891366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Marketing Strategy – Ad Channels</a:t>
            </a:r>
          </a:p>
        </p:txBody>
      </p:sp>
      <p:pic>
        <p:nvPicPr>
          <p:cNvPr id="6" name="Picture 5" descr="A cat sitting on a desk&#10;&#10;Description generated with very high confidence" title="Podcasts">
            <a:extLst>
              <a:ext uri="{FF2B5EF4-FFF2-40B4-BE49-F238E27FC236}">
                <a16:creationId xmlns:a16="http://schemas.microsoft.com/office/drawing/2014/main" id="{B5423EEB-4B33-4CAA-B9CA-8BB8DB3D9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0044" y="2019662"/>
            <a:ext cx="3150641" cy="236298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Picture 7" descr="A bunch of different cell phones&#10;&#10;Description generated with high confidence">
            <a:extLst>
              <a:ext uri="{FF2B5EF4-FFF2-40B4-BE49-F238E27FC236}">
                <a16:creationId xmlns:a16="http://schemas.microsoft.com/office/drawing/2014/main" id="{3554B110-8DE5-4CBE-B3E1-D99543B0A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0141" y="3784834"/>
            <a:ext cx="3450245" cy="2301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ADE77AE-D437-434F-A866-515CA60BB0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824" y="2019662"/>
            <a:ext cx="3849659" cy="257061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1901112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0B172-20DA-47A1-AC24-E82891366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Marketing Strategy - Promotion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F0E14AA-C53E-4C18-8407-73ECA57B4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413" y="4610131"/>
            <a:ext cx="1453197" cy="145319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3" name="Picture 12" descr="A person lying on a bed&#10;&#10;Description generated with very high confidence">
            <a:extLst>
              <a:ext uri="{FF2B5EF4-FFF2-40B4-BE49-F238E27FC236}">
                <a16:creationId xmlns:a16="http://schemas.microsoft.com/office/drawing/2014/main" id="{0B743F26-CE53-4BA1-A569-F98E3B792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30" y="2115178"/>
            <a:ext cx="2638251" cy="158295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7C2EF2F4-EC0B-4329-8B95-B925E9975342}"/>
              </a:ext>
            </a:extLst>
          </p:cNvPr>
          <p:cNvSpPr/>
          <p:nvPr/>
        </p:nvSpPr>
        <p:spPr>
          <a:xfrm>
            <a:off x="3334436" y="2262417"/>
            <a:ext cx="1138843" cy="1288473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82C135-7DBC-4193-BCEE-20C304283C89}"/>
              </a:ext>
            </a:extLst>
          </p:cNvPr>
          <p:cNvSpPr txBox="1"/>
          <p:nvPr/>
        </p:nvSpPr>
        <p:spPr>
          <a:xfrm>
            <a:off x="4414056" y="2398822"/>
            <a:ext cx="13549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10</a:t>
            </a:r>
          </a:p>
        </p:txBody>
      </p:sp>
      <p:sp>
        <p:nvSpPr>
          <p:cNvPr id="16" name="Equals 15">
            <a:extLst>
              <a:ext uri="{FF2B5EF4-FFF2-40B4-BE49-F238E27FC236}">
                <a16:creationId xmlns:a16="http://schemas.microsoft.com/office/drawing/2014/main" id="{DE5D25E6-4913-4901-8ACC-15287DD8284E}"/>
              </a:ext>
            </a:extLst>
          </p:cNvPr>
          <p:cNvSpPr/>
          <p:nvPr/>
        </p:nvSpPr>
        <p:spPr>
          <a:xfrm>
            <a:off x="5621899" y="2374637"/>
            <a:ext cx="1379912" cy="1064032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768F39-8BD9-42D0-9F8C-BF8112F94B19}"/>
              </a:ext>
            </a:extLst>
          </p:cNvPr>
          <p:cNvSpPr txBox="1"/>
          <p:nvPr/>
        </p:nvSpPr>
        <p:spPr>
          <a:xfrm>
            <a:off x="6917651" y="2398822"/>
            <a:ext cx="34996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10% Off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0FCFA29-7988-4FBC-8B57-11DC27D0529E}"/>
              </a:ext>
            </a:extLst>
          </p:cNvPr>
          <p:cNvGrpSpPr/>
          <p:nvPr/>
        </p:nvGrpSpPr>
        <p:grpSpPr>
          <a:xfrm>
            <a:off x="4074943" y="4346705"/>
            <a:ext cx="7116914" cy="2096510"/>
            <a:chOff x="4074943" y="4346705"/>
            <a:chExt cx="7116914" cy="2096510"/>
          </a:xfrm>
        </p:grpSpPr>
        <p:pic>
          <p:nvPicPr>
            <p:cNvPr id="19" name="Picture 18" descr="A group of people posing for the camera&#10;&#10;Description generated with high confidence">
              <a:extLst>
                <a:ext uri="{FF2B5EF4-FFF2-40B4-BE49-F238E27FC236}">
                  <a16:creationId xmlns:a16="http://schemas.microsoft.com/office/drawing/2014/main" id="{67E1600A-2949-494F-A7F9-7DBD12DB12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8505" t="2909" r="11010" b="4848"/>
            <a:stretch/>
          </p:blipFill>
          <p:spPr>
            <a:xfrm>
              <a:off x="4074943" y="4346705"/>
              <a:ext cx="1829280" cy="2096510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pic>
          <p:nvPicPr>
            <p:cNvPr id="20" name="Picture 2" descr="https://screenshots.firefoxusercontent.com/images/e8490ddc-3c41-475a-8fc2-02f22acc109c.png">
              <a:extLst>
                <a:ext uri="{FF2B5EF4-FFF2-40B4-BE49-F238E27FC236}">
                  <a16:creationId xmlns:a16="http://schemas.microsoft.com/office/drawing/2014/main" id="{D13BF8BE-E978-4AE3-AAFC-3242FE709C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597" b="24738"/>
            <a:stretch/>
          </p:blipFill>
          <p:spPr bwMode="auto">
            <a:xfrm>
              <a:off x="7964823" y="4826234"/>
              <a:ext cx="3227034" cy="1137453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  <a:extLst/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C9D0A1B-A4D0-40CC-A940-FC9CAE55C2AD}"/>
                </a:ext>
              </a:extLst>
            </p:cNvPr>
            <p:cNvGrpSpPr/>
            <p:nvPr/>
          </p:nvGrpSpPr>
          <p:grpSpPr>
            <a:xfrm>
              <a:off x="6041902" y="4927369"/>
              <a:ext cx="1785242" cy="935182"/>
              <a:chOff x="6715083" y="4887884"/>
              <a:chExt cx="1785242" cy="935182"/>
            </a:xfrm>
          </p:grpSpPr>
          <p:sp>
            <p:nvSpPr>
              <p:cNvPr id="21" name="Arrow: Right 20">
                <a:extLst>
                  <a:ext uri="{FF2B5EF4-FFF2-40B4-BE49-F238E27FC236}">
                    <a16:creationId xmlns:a16="http://schemas.microsoft.com/office/drawing/2014/main" id="{B196A0E4-0194-4869-88FA-3A55EFBCFF32}"/>
                  </a:ext>
                </a:extLst>
              </p:cNvPr>
              <p:cNvSpPr/>
              <p:nvPr/>
            </p:nvSpPr>
            <p:spPr>
              <a:xfrm>
                <a:off x="7020521" y="4887884"/>
                <a:ext cx="1479804" cy="64008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Arrow: Left 21">
                <a:extLst>
                  <a:ext uri="{FF2B5EF4-FFF2-40B4-BE49-F238E27FC236}">
                    <a16:creationId xmlns:a16="http://schemas.microsoft.com/office/drawing/2014/main" id="{77B11D83-6D71-4171-AFFF-1B8540673D13}"/>
                  </a:ext>
                </a:extLst>
              </p:cNvPr>
              <p:cNvSpPr/>
              <p:nvPr/>
            </p:nvSpPr>
            <p:spPr>
              <a:xfrm>
                <a:off x="6715083" y="5232862"/>
                <a:ext cx="1463041" cy="590204"/>
              </a:xfrm>
              <a:prstGeom prst="leftArrow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5217534-C5D0-4414-ABBD-6271C914867A}"/>
              </a:ext>
            </a:extLst>
          </p:cNvPr>
          <p:cNvCxnSpPr>
            <a:cxnSpLocks/>
          </p:cNvCxnSpPr>
          <p:nvPr/>
        </p:nvCxnSpPr>
        <p:spPr>
          <a:xfrm>
            <a:off x="2176808" y="4080510"/>
            <a:ext cx="783838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AAFFEEA-FC41-48E4-8C46-1C7EDB743503}"/>
              </a:ext>
            </a:extLst>
          </p:cNvPr>
          <p:cNvCxnSpPr>
            <a:cxnSpLocks/>
          </p:cNvCxnSpPr>
          <p:nvPr/>
        </p:nvCxnSpPr>
        <p:spPr>
          <a:xfrm>
            <a:off x="3334776" y="4461124"/>
            <a:ext cx="0" cy="2103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17921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80EAA-9144-4BCD-9E4D-23484B10D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prototype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729" y="2066924"/>
            <a:ext cx="2915771" cy="416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6126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80EAA-9144-4BCD-9E4D-23484B10D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FRANCHISE FEES/ALL OTHER FEES WITH CONDITIONS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85765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80EAA-9144-4BCD-9E4D-23484B10D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SERVICES TO BE PROVIDED TO THE FRANCHISEES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31371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80EAA-9144-4BCD-9E4D-23484B10D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EXPANSION PLAN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132480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08B31-2C67-4354-9DB7-06B267E0A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17AA8-5F20-4E23-B6E6-D5E6E4C59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is a need for </a:t>
            </a:r>
            <a:r>
              <a:rPr lang="en-US" dirty="0" err="1"/>
              <a:t>Evolv</a:t>
            </a:r>
            <a:endParaRPr lang="en-US" dirty="0"/>
          </a:p>
          <a:p>
            <a:r>
              <a:rPr lang="en-US" dirty="0" err="1"/>
              <a:t>Evolv</a:t>
            </a:r>
            <a:r>
              <a:rPr lang="en-US" dirty="0"/>
              <a:t> offers something completely unique</a:t>
            </a:r>
          </a:p>
          <a:p>
            <a:r>
              <a:rPr lang="en-US" dirty="0"/>
              <a:t>Millennials = Customer : Millennials = Plentiful : Customers = Plentiful</a:t>
            </a:r>
          </a:p>
          <a:p>
            <a:r>
              <a:rPr lang="en-US" dirty="0" err="1"/>
              <a:t>Evolv’s</a:t>
            </a:r>
            <a:r>
              <a:rPr lang="en-US" dirty="0"/>
              <a:t> business model = low fixed cost, low labor cost, high profit potential</a:t>
            </a:r>
          </a:p>
          <a:p>
            <a:r>
              <a:rPr lang="en-US" dirty="0" err="1"/>
              <a:t>Evolv</a:t>
            </a:r>
            <a:r>
              <a:rPr lang="en-US" dirty="0"/>
              <a:t> can grow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7679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TC103457485[[fn=Mesh]]</Template>
  <TotalTime>2653</TotalTime>
  <Words>443</Words>
  <Application>Microsoft Office PowerPoint</Application>
  <PresentationFormat>Widescreen</PresentationFormat>
  <Paragraphs>158</Paragraphs>
  <Slides>26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Century Gothic</vt:lpstr>
      <vt:lpstr>Wingdings</vt:lpstr>
      <vt:lpstr>Mesh</vt:lpstr>
      <vt:lpstr>PowerPoint Presentation</vt:lpstr>
      <vt:lpstr>Mission Statement</vt:lpstr>
      <vt:lpstr>Restaurant Concepts </vt:lpstr>
      <vt:lpstr>Successful Restaurant Concepts for Franchising </vt:lpstr>
      <vt:lpstr>Food Characteristics </vt:lpstr>
      <vt:lpstr>Layout and Physical Facilities</vt:lpstr>
      <vt:lpstr>Layout and Physical Facilities</vt:lpstr>
      <vt:lpstr>Layout and Physical Facilities</vt:lpstr>
      <vt:lpstr>Site Selection and Real Estate</vt:lpstr>
      <vt:lpstr>Value proposition &amp; strategy</vt:lpstr>
      <vt:lpstr>Target customers &amp; SEGMENTATION</vt:lpstr>
      <vt:lpstr>Marketing Mix &amp; Differential Advantages</vt:lpstr>
      <vt:lpstr>Market analysis: SWOT Analysis</vt:lpstr>
      <vt:lpstr>Competitor analysis</vt:lpstr>
      <vt:lpstr>Process imagery</vt:lpstr>
      <vt:lpstr>recruiting FRANCHISEES</vt:lpstr>
      <vt:lpstr>recruiting service providers</vt:lpstr>
      <vt:lpstr>Customer Segments</vt:lpstr>
      <vt:lpstr>Marketing Strategy – The Message</vt:lpstr>
      <vt:lpstr>Marketing Strategy – Ad Channels</vt:lpstr>
      <vt:lpstr>Marketing Strategy - Promotion</vt:lpstr>
      <vt:lpstr>prototype</vt:lpstr>
      <vt:lpstr>FRANCHISE FEES/ALL OTHER FEES WITH CONDITIONS</vt:lpstr>
      <vt:lpstr>SERVICES TO BE PROVIDED TO THE FRANCHISEES</vt:lpstr>
      <vt:lpstr>EXPANSION PLAN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Stahl</dc:creator>
  <cp:lastModifiedBy>Khan, Mahmood</cp:lastModifiedBy>
  <cp:revision>67</cp:revision>
  <dcterms:created xsi:type="dcterms:W3CDTF">2013-07-15T20:24:02Z</dcterms:created>
  <dcterms:modified xsi:type="dcterms:W3CDTF">2018-04-07T12:48:12Z</dcterms:modified>
</cp:coreProperties>
</file>